
<file path=[Content_Types].xml><?xml version="1.0" encoding="utf-8"?>
<Types xmlns="http://schemas.openxmlformats.org/package/2006/content-types">
  <Default Extension="xml" ContentType="application/xml"/>
  <Default Extension="jpeg" ContentType="image/jpeg"/>
  <Default Extension="jpg" ContentType="image/jpeg"/>
  <Default Extension="tiff" ContentType="image/tiff"/>
  <Default Extension="mp4" ContentType="video/mp4"/>
  <Default Extension="rels" ContentType="application/vnd.openxmlformats-package.relationships+xml"/>
  <Default Extension="wdp" ContentType="image/vnd.ms-photo"/>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81" r:id="rId1"/>
    <p:sldMasterId id="2147483693" r:id="rId2"/>
  </p:sldMasterIdLst>
  <p:notesMasterIdLst>
    <p:notesMasterId r:id="rId147"/>
  </p:notesMasterIdLst>
  <p:sldIdLst>
    <p:sldId id="428" r:id="rId3"/>
    <p:sldId id="437" r:id="rId4"/>
    <p:sldId id="780" r:id="rId5"/>
    <p:sldId id="781" r:id="rId6"/>
    <p:sldId id="782" r:id="rId7"/>
    <p:sldId id="783" r:id="rId8"/>
    <p:sldId id="784" r:id="rId9"/>
    <p:sldId id="785" r:id="rId10"/>
    <p:sldId id="786" r:id="rId11"/>
    <p:sldId id="787" r:id="rId12"/>
    <p:sldId id="788" r:id="rId13"/>
    <p:sldId id="789" r:id="rId14"/>
    <p:sldId id="790" r:id="rId15"/>
    <p:sldId id="792" r:id="rId16"/>
    <p:sldId id="793" r:id="rId17"/>
    <p:sldId id="794" r:id="rId18"/>
    <p:sldId id="796" r:id="rId19"/>
    <p:sldId id="797" r:id="rId20"/>
    <p:sldId id="700" r:id="rId21"/>
    <p:sldId id="701" r:id="rId22"/>
    <p:sldId id="699" r:id="rId23"/>
    <p:sldId id="703" r:id="rId24"/>
    <p:sldId id="724" r:id="rId25"/>
    <p:sldId id="702" r:id="rId26"/>
    <p:sldId id="704" r:id="rId27"/>
    <p:sldId id="706" r:id="rId28"/>
    <p:sldId id="707" r:id="rId29"/>
    <p:sldId id="708" r:id="rId30"/>
    <p:sldId id="705" r:id="rId31"/>
    <p:sldId id="709" r:id="rId32"/>
    <p:sldId id="723" r:id="rId33"/>
    <p:sldId id="881" r:id="rId34"/>
    <p:sldId id="882" r:id="rId35"/>
    <p:sldId id="885" r:id="rId36"/>
    <p:sldId id="886" r:id="rId37"/>
    <p:sldId id="887" r:id="rId38"/>
    <p:sldId id="888" r:id="rId39"/>
    <p:sldId id="889" r:id="rId40"/>
    <p:sldId id="892" r:id="rId41"/>
    <p:sldId id="712" r:id="rId42"/>
    <p:sldId id="711" r:id="rId43"/>
    <p:sldId id="710" r:id="rId44"/>
    <p:sldId id="713" r:id="rId45"/>
    <p:sldId id="714" r:id="rId46"/>
    <p:sldId id="715" r:id="rId47"/>
    <p:sldId id="717" r:id="rId48"/>
    <p:sldId id="716" r:id="rId49"/>
    <p:sldId id="721" r:id="rId50"/>
    <p:sldId id="718" r:id="rId51"/>
    <p:sldId id="722" r:id="rId52"/>
    <p:sldId id="719" r:id="rId53"/>
    <p:sldId id="725" r:id="rId54"/>
    <p:sldId id="726" r:id="rId55"/>
    <p:sldId id="727" r:id="rId56"/>
    <p:sldId id="728" r:id="rId57"/>
    <p:sldId id="729" r:id="rId58"/>
    <p:sldId id="730" r:id="rId59"/>
    <p:sldId id="731" r:id="rId60"/>
    <p:sldId id="720" r:id="rId61"/>
    <p:sldId id="732" r:id="rId62"/>
    <p:sldId id="737" r:id="rId63"/>
    <p:sldId id="798" r:id="rId64"/>
    <p:sldId id="799" r:id="rId65"/>
    <p:sldId id="800" r:id="rId66"/>
    <p:sldId id="801" r:id="rId67"/>
    <p:sldId id="802" r:id="rId68"/>
    <p:sldId id="803" r:id="rId69"/>
    <p:sldId id="857" r:id="rId70"/>
    <p:sldId id="804" r:id="rId71"/>
    <p:sldId id="805" r:id="rId72"/>
    <p:sldId id="806" r:id="rId73"/>
    <p:sldId id="807" r:id="rId74"/>
    <p:sldId id="808" r:id="rId75"/>
    <p:sldId id="809" r:id="rId76"/>
    <p:sldId id="810" r:id="rId77"/>
    <p:sldId id="811" r:id="rId78"/>
    <p:sldId id="812" r:id="rId79"/>
    <p:sldId id="814" r:id="rId80"/>
    <p:sldId id="815" r:id="rId81"/>
    <p:sldId id="858" r:id="rId82"/>
    <p:sldId id="859" r:id="rId83"/>
    <p:sldId id="860" r:id="rId84"/>
    <p:sldId id="861" r:id="rId85"/>
    <p:sldId id="862" r:id="rId86"/>
    <p:sldId id="863" r:id="rId87"/>
    <p:sldId id="864" r:id="rId88"/>
    <p:sldId id="865" r:id="rId89"/>
    <p:sldId id="866" r:id="rId90"/>
    <p:sldId id="867" r:id="rId91"/>
    <p:sldId id="868" r:id="rId92"/>
    <p:sldId id="869" r:id="rId93"/>
    <p:sldId id="870" r:id="rId94"/>
    <p:sldId id="871" r:id="rId95"/>
    <p:sldId id="872" r:id="rId96"/>
    <p:sldId id="873" r:id="rId97"/>
    <p:sldId id="874" r:id="rId98"/>
    <p:sldId id="875" r:id="rId99"/>
    <p:sldId id="876" r:id="rId100"/>
    <p:sldId id="878" r:id="rId101"/>
    <p:sldId id="879" r:id="rId102"/>
    <p:sldId id="880" r:id="rId103"/>
    <p:sldId id="816" r:id="rId104"/>
    <p:sldId id="817" r:id="rId105"/>
    <p:sldId id="818" r:id="rId106"/>
    <p:sldId id="819" r:id="rId107"/>
    <p:sldId id="820" r:id="rId108"/>
    <p:sldId id="821" r:id="rId109"/>
    <p:sldId id="822" r:id="rId110"/>
    <p:sldId id="823" r:id="rId111"/>
    <p:sldId id="824" r:id="rId112"/>
    <p:sldId id="825" r:id="rId113"/>
    <p:sldId id="826" r:id="rId114"/>
    <p:sldId id="827" r:id="rId115"/>
    <p:sldId id="828" r:id="rId116"/>
    <p:sldId id="829" r:id="rId117"/>
    <p:sldId id="830" r:id="rId118"/>
    <p:sldId id="831" r:id="rId119"/>
    <p:sldId id="832" r:id="rId120"/>
    <p:sldId id="833" r:id="rId121"/>
    <p:sldId id="834" r:id="rId122"/>
    <p:sldId id="835" r:id="rId123"/>
    <p:sldId id="836" r:id="rId124"/>
    <p:sldId id="837" r:id="rId125"/>
    <p:sldId id="838" r:id="rId126"/>
    <p:sldId id="839" r:id="rId127"/>
    <p:sldId id="840" r:id="rId128"/>
    <p:sldId id="841" r:id="rId129"/>
    <p:sldId id="842" r:id="rId130"/>
    <p:sldId id="843" r:id="rId131"/>
    <p:sldId id="844" r:id="rId132"/>
    <p:sldId id="845" r:id="rId133"/>
    <p:sldId id="846" r:id="rId134"/>
    <p:sldId id="847" r:id="rId135"/>
    <p:sldId id="848" r:id="rId136"/>
    <p:sldId id="849" r:id="rId137"/>
    <p:sldId id="850" r:id="rId138"/>
    <p:sldId id="851" r:id="rId139"/>
    <p:sldId id="852" r:id="rId140"/>
    <p:sldId id="853" r:id="rId141"/>
    <p:sldId id="854" r:id="rId142"/>
    <p:sldId id="855" r:id="rId143"/>
    <p:sldId id="733" r:id="rId144"/>
    <p:sldId id="754" r:id="rId145"/>
    <p:sldId id="755" r:id="rId146"/>
  </p:sldIdLst>
  <p:sldSz cx="9144000" cy="6858000" type="screen4x3"/>
  <p:notesSz cx="6797675" cy="9926638"/>
  <p:defaultTextStyle>
    <a:defPPr>
      <a:defRPr lang="ru-RU"/>
    </a:defPPr>
    <a:lvl1pPr algn="l" rtl="0" fontAlgn="base">
      <a:spcBef>
        <a:spcPct val="0"/>
      </a:spcBef>
      <a:spcAft>
        <a:spcPct val="0"/>
      </a:spcAft>
      <a:defRPr kern="1200">
        <a:solidFill>
          <a:schemeClr val="tx1"/>
        </a:solidFill>
        <a:latin typeface="Tahoma" charset="0"/>
        <a:ea typeface="Arial" charset="0"/>
        <a:cs typeface="Arial" charset="0"/>
      </a:defRPr>
    </a:lvl1pPr>
    <a:lvl2pPr marL="457200" algn="l" rtl="0" fontAlgn="base">
      <a:spcBef>
        <a:spcPct val="0"/>
      </a:spcBef>
      <a:spcAft>
        <a:spcPct val="0"/>
      </a:spcAft>
      <a:defRPr kern="1200">
        <a:solidFill>
          <a:schemeClr val="tx1"/>
        </a:solidFill>
        <a:latin typeface="Tahoma" charset="0"/>
        <a:ea typeface="Arial" charset="0"/>
        <a:cs typeface="Arial" charset="0"/>
      </a:defRPr>
    </a:lvl2pPr>
    <a:lvl3pPr marL="914400" algn="l" rtl="0" fontAlgn="base">
      <a:spcBef>
        <a:spcPct val="0"/>
      </a:spcBef>
      <a:spcAft>
        <a:spcPct val="0"/>
      </a:spcAft>
      <a:defRPr kern="1200">
        <a:solidFill>
          <a:schemeClr val="tx1"/>
        </a:solidFill>
        <a:latin typeface="Tahoma" charset="0"/>
        <a:ea typeface="Arial" charset="0"/>
        <a:cs typeface="Arial" charset="0"/>
      </a:defRPr>
    </a:lvl3pPr>
    <a:lvl4pPr marL="1371600" algn="l" rtl="0" fontAlgn="base">
      <a:spcBef>
        <a:spcPct val="0"/>
      </a:spcBef>
      <a:spcAft>
        <a:spcPct val="0"/>
      </a:spcAft>
      <a:defRPr kern="1200">
        <a:solidFill>
          <a:schemeClr val="tx1"/>
        </a:solidFill>
        <a:latin typeface="Tahoma" charset="0"/>
        <a:ea typeface="Arial" charset="0"/>
        <a:cs typeface="Arial" charset="0"/>
      </a:defRPr>
    </a:lvl4pPr>
    <a:lvl5pPr marL="1828800" algn="l" rtl="0" fontAlgn="base">
      <a:spcBef>
        <a:spcPct val="0"/>
      </a:spcBef>
      <a:spcAft>
        <a:spcPct val="0"/>
      </a:spcAft>
      <a:defRPr kern="1200">
        <a:solidFill>
          <a:schemeClr val="tx1"/>
        </a:solidFill>
        <a:latin typeface="Tahoma" charset="0"/>
        <a:ea typeface="Arial" charset="0"/>
        <a:cs typeface="Arial" charset="0"/>
      </a:defRPr>
    </a:lvl5pPr>
    <a:lvl6pPr marL="2286000" algn="l" defTabSz="914400" rtl="0" eaLnBrk="1" latinLnBrk="0" hangingPunct="1">
      <a:defRPr kern="1200">
        <a:solidFill>
          <a:schemeClr val="tx1"/>
        </a:solidFill>
        <a:latin typeface="Tahoma" charset="0"/>
        <a:ea typeface="Arial" charset="0"/>
        <a:cs typeface="Arial" charset="0"/>
      </a:defRPr>
    </a:lvl6pPr>
    <a:lvl7pPr marL="2743200" algn="l" defTabSz="914400" rtl="0" eaLnBrk="1" latinLnBrk="0" hangingPunct="1">
      <a:defRPr kern="1200">
        <a:solidFill>
          <a:schemeClr val="tx1"/>
        </a:solidFill>
        <a:latin typeface="Tahoma" charset="0"/>
        <a:ea typeface="Arial" charset="0"/>
        <a:cs typeface="Arial" charset="0"/>
      </a:defRPr>
    </a:lvl7pPr>
    <a:lvl8pPr marL="3200400" algn="l" defTabSz="914400" rtl="0" eaLnBrk="1" latinLnBrk="0" hangingPunct="1">
      <a:defRPr kern="1200">
        <a:solidFill>
          <a:schemeClr val="tx1"/>
        </a:solidFill>
        <a:latin typeface="Tahoma" charset="0"/>
        <a:ea typeface="Arial" charset="0"/>
        <a:cs typeface="Arial" charset="0"/>
      </a:defRPr>
    </a:lvl8pPr>
    <a:lvl9pPr marL="3657600" algn="l" defTabSz="914400" rtl="0" eaLnBrk="1" latinLnBrk="0" hangingPunct="1">
      <a:defRPr kern="1200">
        <a:solidFill>
          <a:schemeClr val="tx1"/>
        </a:solidFill>
        <a:latin typeface="Tahoma" charset="0"/>
        <a:ea typeface="Arial" charset="0"/>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9D9D9"/>
    <a:srgbClr val="CC0000"/>
    <a:srgbClr val="FFFF00"/>
    <a:srgbClr val="000000"/>
    <a:srgbClr val="A50021"/>
    <a:srgbClr val="FCF7D0"/>
    <a:srgbClr val="808080"/>
    <a:srgbClr val="DDDDD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626" autoAdjust="0"/>
    <p:restoredTop sz="94198" autoAdjust="0"/>
  </p:normalViewPr>
  <p:slideViewPr>
    <p:cSldViewPr>
      <p:cViewPr>
        <p:scale>
          <a:sx n="110" d="100"/>
          <a:sy n="110" d="100"/>
        </p:scale>
        <p:origin x="440" y="-25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6780"/>
    </p:cViewPr>
  </p:sorterViewPr>
  <p:gridSpacing cx="72008" cy="72008"/>
</p:viewPr>
</file>

<file path=ppt/_rels/presentation.xml.rels><?xml version="1.0" encoding="UTF-8" standalone="yes"?>
<Relationships xmlns="http://schemas.openxmlformats.org/package/2006/relationships"><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60" Type="http://schemas.openxmlformats.org/officeDocument/2006/relationships/slide" Target="slides/slide58.xml"/><Relationship Id="rId61" Type="http://schemas.openxmlformats.org/officeDocument/2006/relationships/slide" Target="slides/slide59.xml"/><Relationship Id="rId62" Type="http://schemas.openxmlformats.org/officeDocument/2006/relationships/slide" Target="slides/slide60.xml"/><Relationship Id="rId63" Type="http://schemas.openxmlformats.org/officeDocument/2006/relationships/slide" Target="slides/slide61.xml"/><Relationship Id="rId64" Type="http://schemas.openxmlformats.org/officeDocument/2006/relationships/slide" Target="slides/slide62.xml"/><Relationship Id="rId65" Type="http://schemas.openxmlformats.org/officeDocument/2006/relationships/slide" Target="slides/slide63.xml"/><Relationship Id="rId66" Type="http://schemas.openxmlformats.org/officeDocument/2006/relationships/slide" Target="slides/slide64.xml"/><Relationship Id="rId67" Type="http://schemas.openxmlformats.org/officeDocument/2006/relationships/slide" Target="slides/slide65.xml"/><Relationship Id="rId68" Type="http://schemas.openxmlformats.org/officeDocument/2006/relationships/slide" Target="slides/slide66.xml"/><Relationship Id="rId69" Type="http://schemas.openxmlformats.org/officeDocument/2006/relationships/slide" Target="slides/slide67.xml"/><Relationship Id="rId120" Type="http://schemas.openxmlformats.org/officeDocument/2006/relationships/slide" Target="slides/slide118.xml"/><Relationship Id="rId121" Type="http://schemas.openxmlformats.org/officeDocument/2006/relationships/slide" Target="slides/slide119.xml"/><Relationship Id="rId122" Type="http://schemas.openxmlformats.org/officeDocument/2006/relationships/slide" Target="slides/slide120.xml"/><Relationship Id="rId123" Type="http://schemas.openxmlformats.org/officeDocument/2006/relationships/slide" Target="slides/slide121.xml"/><Relationship Id="rId124" Type="http://schemas.openxmlformats.org/officeDocument/2006/relationships/slide" Target="slides/slide122.xml"/><Relationship Id="rId125" Type="http://schemas.openxmlformats.org/officeDocument/2006/relationships/slide" Target="slides/slide123.xml"/><Relationship Id="rId126" Type="http://schemas.openxmlformats.org/officeDocument/2006/relationships/slide" Target="slides/slide124.xml"/><Relationship Id="rId127" Type="http://schemas.openxmlformats.org/officeDocument/2006/relationships/slide" Target="slides/slide125.xml"/><Relationship Id="rId128" Type="http://schemas.openxmlformats.org/officeDocument/2006/relationships/slide" Target="slides/slide126.xml"/><Relationship Id="rId129" Type="http://schemas.openxmlformats.org/officeDocument/2006/relationships/slide" Target="slides/slide127.xml"/><Relationship Id="rId40" Type="http://schemas.openxmlformats.org/officeDocument/2006/relationships/slide" Target="slides/slide38.xml"/><Relationship Id="rId41" Type="http://schemas.openxmlformats.org/officeDocument/2006/relationships/slide" Target="slides/slide39.xml"/><Relationship Id="rId42" Type="http://schemas.openxmlformats.org/officeDocument/2006/relationships/slide" Target="slides/slide40.xml"/><Relationship Id="rId90" Type="http://schemas.openxmlformats.org/officeDocument/2006/relationships/slide" Target="slides/slide88.xml"/><Relationship Id="rId91" Type="http://schemas.openxmlformats.org/officeDocument/2006/relationships/slide" Target="slides/slide89.xml"/><Relationship Id="rId92" Type="http://schemas.openxmlformats.org/officeDocument/2006/relationships/slide" Target="slides/slide90.xml"/><Relationship Id="rId93" Type="http://schemas.openxmlformats.org/officeDocument/2006/relationships/slide" Target="slides/slide91.xml"/><Relationship Id="rId94" Type="http://schemas.openxmlformats.org/officeDocument/2006/relationships/slide" Target="slides/slide92.xml"/><Relationship Id="rId95" Type="http://schemas.openxmlformats.org/officeDocument/2006/relationships/slide" Target="slides/slide93.xml"/><Relationship Id="rId96" Type="http://schemas.openxmlformats.org/officeDocument/2006/relationships/slide" Target="slides/slide94.xml"/><Relationship Id="rId101" Type="http://schemas.openxmlformats.org/officeDocument/2006/relationships/slide" Target="slides/slide99.xml"/><Relationship Id="rId102" Type="http://schemas.openxmlformats.org/officeDocument/2006/relationships/slide" Target="slides/slide100.xml"/><Relationship Id="rId103" Type="http://schemas.openxmlformats.org/officeDocument/2006/relationships/slide" Target="slides/slide101.xml"/><Relationship Id="rId104" Type="http://schemas.openxmlformats.org/officeDocument/2006/relationships/slide" Target="slides/slide102.xml"/><Relationship Id="rId105" Type="http://schemas.openxmlformats.org/officeDocument/2006/relationships/slide" Target="slides/slide103.xml"/><Relationship Id="rId106" Type="http://schemas.openxmlformats.org/officeDocument/2006/relationships/slide" Target="slides/slide104.xml"/><Relationship Id="rId107" Type="http://schemas.openxmlformats.org/officeDocument/2006/relationships/slide" Target="slides/slide105.xml"/><Relationship Id="rId108" Type="http://schemas.openxmlformats.org/officeDocument/2006/relationships/slide" Target="slides/slide106.xml"/><Relationship Id="rId109" Type="http://schemas.openxmlformats.org/officeDocument/2006/relationships/slide" Target="slides/slide107.xml"/><Relationship Id="rId97" Type="http://schemas.openxmlformats.org/officeDocument/2006/relationships/slide" Target="slides/slide95.xml"/><Relationship Id="rId98" Type="http://schemas.openxmlformats.org/officeDocument/2006/relationships/slide" Target="slides/slide96.xml"/><Relationship Id="rId99" Type="http://schemas.openxmlformats.org/officeDocument/2006/relationships/slide" Target="slides/slide97.xml"/><Relationship Id="rId43" Type="http://schemas.openxmlformats.org/officeDocument/2006/relationships/slide" Target="slides/slide41.xml"/><Relationship Id="rId44" Type="http://schemas.openxmlformats.org/officeDocument/2006/relationships/slide" Target="slides/slide42.xml"/><Relationship Id="rId45" Type="http://schemas.openxmlformats.org/officeDocument/2006/relationships/slide" Target="slides/slide43.xml"/><Relationship Id="rId46" Type="http://schemas.openxmlformats.org/officeDocument/2006/relationships/slide" Target="slides/slide44.xml"/><Relationship Id="rId47" Type="http://schemas.openxmlformats.org/officeDocument/2006/relationships/slide" Target="slides/slide45.xml"/><Relationship Id="rId48" Type="http://schemas.openxmlformats.org/officeDocument/2006/relationships/slide" Target="slides/slide46.xml"/><Relationship Id="rId49" Type="http://schemas.openxmlformats.org/officeDocument/2006/relationships/slide" Target="slides/slide47.xml"/><Relationship Id="rId100" Type="http://schemas.openxmlformats.org/officeDocument/2006/relationships/slide" Target="slides/slide98.xml"/><Relationship Id="rId150" Type="http://schemas.openxmlformats.org/officeDocument/2006/relationships/theme" Target="theme/theme1.xml"/><Relationship Id="rId151" Type="http://schemas.openxmlformats.org/officeDocument/2006/relationships/tableStyles" Target="tableStyles.xml"/><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70" Type="http://schemas.openxmlformats.org/officeDocument/2006/relationships/slide" Target="slides/slide68.xml"/><Relationship Id="rId71" Type="http://schemas.openxmlformats.org/officeDocument/2006/relationships/slide" Target="slides/slide69.xml"/><Relationship Id="rId72" Type="http://schemas.openxmlformats.org/officeDocument/2006/relationships/slide" Target="slides/slide70.xml"/><Relationship Id="rId73" Type="http://schemas.openxmlformats.org/officeDocument/2006/relationships/slide" Target="slides/slide71.xml"/><Relationship Id="rId74" Type="http://schemas.openxmlformats.org/officeDocument/2006/relationships/slide" Target="slides/slide72.xml"/><Relationship Id="rId75" Type="http://schemas.openxmlformats.org/officeDocument/2006/relationships/slide" Target="slides/slide73.xml"/><Relationship Id="rId76" Type="http://schemas.openxmlformats.org/officeDocument/2006/relationships/slide" Target="slides/slide74.xml"/><Relationship Id="rId77" Type="http://schemas.openxmlformats.org/officeDocument/2006/relationships/slide" Target="slides/slide75.xml"/><Relationship Id="rId78" Type="http://schemas.openxmlformats.org/officeDocument/2006/relationships/slide" Target="slides/slide76.xml"/><Relationship Id="rId79" Type="http://schemas.openxmlformats.org/officeDocument/2006/relationships/slide" Target="slides/slide77.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slide" Target="slides/slide25.xml"/><Relationship Id="rId28" Type="http://schemas.openxmlformats.org/officeDocument/2006/relationships/slide" Target="slides/slide26.xml"/><Relationship Id="rId29" Type="http://schemas.openxmlformats.org/officeDocument/2006/relationships/slide" Target="slides/slide27.xml"/><Relationship Id="rId130" Type="http://schemas.openxmlformats.org/officeDocument/2006/relationships/slide" Target="slides/slide128.xml"/><Relationship Id="rId131" Type="http://schemas.openxmlformats.org/officeDocument/2006/relationships/slide" Target="slides/slide129.xml"/><Relationship Id="rId132" Type="http://schemas.openxmlformats.org/officeDocument/2006/relationships/slide" Target="slides/slide130.xml"/><Relationship Id="rId133" Type="http://schemas.openxmlformats.org/officeDocument/2006/relationships/slide" Target="slides/slide131.xml"/><Relationship Id="rId134" Type="http://schemas.openxmlformats.org/officeDocument/2006/relationships/slide" Target="slides/slide132.xml"/><Relationship Id="rId135" Type="http://schemas.openxmlformats.org/officeDocument/2006/relationships/slide" Target="slides/slide133.xml"/><Relationship Id="rId136" Type="http://schemas.openxmlformats.org/officeDocument/2006/relationships/slide" Target="slides/slide134.xml"/><Relationship Id="rId137" Type="http://schemas.openxmlformats.org/officeDocument/2006/relationships/slide" Target="slides/slide135.xml"/><Relationship Id="rId138" Type="http://schemas.openxmlformats.org/officeDocument/2006/relationships/slide" Target="slides/slide136.xml"/><Relationship Id="rId139" Type="http://schemas.openxmlformats.org/officeDocument/2006/relationships/slide" Target="slides/slide137.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9" Type="http://schemas.openxmlformats.org/officeDocument/2006/relationships/slide" Target="slides/slide7.xml"/><Relationship Id="rId50" Type="http://schemas.openxmlformats.org/officeDocument/2006/relationships/slide" Target="slides/slide48.xml"/><Relationship Id="rId51" Type="http://schemas.openxmlformats.org/officeDocument/2006/relationships/slide" Target="slides/slide49.xml"/><Relationship Id="rId52" Type="http://schemas.openxmlformats.org/officeDocument/2006/relationships/slide" Target="slides/slide50.xml"/><Relationship Id="rId53" Type="http://schemas.openxmlformats.org/officeDocument/2006/relationships/slide" Target="slides/slide51.xml"/><Relationship Id="rId54" Type="http://schemas.openxmlformats.org/officeDocument/2006/relationships/slide" Target="slides/slide52.xml"/><Relationship Id="rId55" Type="http://schemas.openxmlformats.org/officeDocument/2006/relationships/slide" Target="slides/slide53.xml"/><Relationship Id="rId56" Type="http://schemas.openxmlformats.org/officeDocument/2006/relationships/slide" Target="slides/slide54.xml"/><Relationship Id="rId57" Type="http://schemas.openxmlformats.org/officeDocument/2006/relationships/slide" Target="slides/slide55.xml"/><Relationship Id="rId58" Type="http://schemas.openxmlformats.org/officeDocument/2006/relationships/slide" Target="slides/slide56.xml"/><Relationship Id="rId59" Type="http://schemas.openxmlformats.org/officeDocument/2006/relationships/slide" Target="slides/slide57.xml"/><Relationship Id="rId110" Type="http://schemas.openxmlformats.org/officeDocument/2006/relationships/slide" Target="slides/slide108.xml"/><Relationship Id="rId111" Type="http://schemas.openxmlformats.org/officeDocument/2006/relationships/slide" Target="slides/slide109.xml"/><Relationship Id="rId112" Type="http://schemas.openxmlformats.org/officeDocument/2006/relationships/slide" Target="slides/slide110.xml"/><Relationship Id="rId113" Type="http://schemas.openxmlformats.org/officeDocument/2006/relationships/slide" Target="slides/slide111.xml"/><Relationship Id="rId114" Type="http://schemas.openxmlformats.org/officeDocument/2006/relationships/slide" Target="slides/slide112.xml"/><Relationship Id="rId115" Type="http://schemas.openxmlformats.org/officeDocument/2006/relationships/slide" Target="slides/slide113.xml"/><Relationship Id="rId116" Type="http://schemas.openxmlformats.org/officeDocument/2006/relationships/slide" Target="slides/slide114.xml"/><Relationship Id="rId117" Type="http://schemas.openxmlformats.org/officeDocument/2006/relationships/slide" Target="slides/slide115.xml"/><Relationship Id="rId118" Type="http://schemas.openxmlformats.org/officeDocument/2006/relationships/slide" Target="slides/slide116.xml"/><Relationship Id="rId119" Type="http://schemas.openxmlformats.org/officeDocument/2006/relationships/slide" Target="slides/slide117.xml"/><Relationship Id="rId30" Type="http://schemas.openxmlformats.org/officeDocument/2006/relationships/slide" Target="slides/slide28.xml"/><Relationship Id="rId31" Type="http://schemas.openxmlformats.org/officeDocument/2006/relationships/slide" Target="slides/slide29.xml"/><Relationship Id="rId32" Type="http://schemas.openxmlformats.org/officeDocument/2006/relationships/slide" Target="slides/slide30.xml"/><Relationship Id="rId33" Type="http://schemas.openxmlformats.org/officeDocument/2006/relationships/slide" Target="slides/slide31.xml"/><Relationship Id="rId34" Type="http://schemas.openxmlformats.org/officeDocument/2006/relationships/slide" Target="slides/slide32.xml"/><Relationship Id="rId35" Type="http://schemas.openxmlformats.org/officeDocument/2006/relationships/slide" Target="slides/slide33.xml"/><Relationship Id="rId36" Type="http://schemas.openxmlformats.org/officeDocument/2006/relationships/slide" Target="slides/slide34.xml"/><Relationship Id="rId37" Type="http://schemas.openxmlformats.org/officeDocument/2006/relationships/slide" Target="slides/slide35.xml"/><Relationship Id="rId38" Type="http://schemas.openxmlformats.org/officeDocument/2006/relationships/slide" Target="slides/slide36.xml"/><Relationship Id="rId39" Type="http://schemas.openxmlformats.org/officeDocument/2006/relationships/slide" Target="slides/slide37.xml"/><Relationship Id="rId80" Type="http://schemas.openxmlformats.org/officeDocument/2006/relationships/slide" Target="slides/slide78.xml"/><Relationship Id="rId81" Type="http://schemas.openxmlformats.org/officeDocument/2006/relationships/slide" Target="slides/slide79.xml"/><Relationship Id="rId82" Type="http://schemas.openxmlformats.org/officeDocument/2006/relationships/slide" Target="slides/slide80.xml"/><Relationship Id="rId83" Type="http://schemas.openxmlformats.org/officeDocument/2006/relationships/slide" Target="slides/slide81.xml"/><Relationship Id="rId84" Type="http://schemas.openxmlformats.org/officeDocument/2006/relationships/slide" Target="slides/slide82.xml"/><Relationship Id="rId85" Type="http://schemas.openxmlformats.org/officeDocument/2006/relationships/slide" Target="slides/slide83.xml"/><Relationship Id="rId86" Type="http://schemas.openxmlformats.org/officeDocument/2006/relationships/slide" Target="slides/slide84.xml"/><Relationship Id="rId87" Type="http://schemas.openxmlformats.org/officeDocument/2006/relationships/slide" Target="slides/slide85.xml"/><Relationship Id="rId88" Type="http://schemas.openxmlformats.org/officeDocument/2006/relationships/slide" Target="slides/slide86.xml"/><Relationship Id="rId89" Type="http://schemas.openxmlformats.org/officeDocument/2006/relationships/slide" Target="slides/slide87.xml"/><Relationship Id="rId140" Type="http://schemas.openxmlformats.org/officeDocument/2006/relationships/slide" Target="slides/slide138.xml"/><Relationship Id="rId141" Type="http://schemas.openxmlformats.org/officeDocument/2006/relationships/slide" Target="slides/slide139.xml"/><Relationship Id="rId142" Type="http://schemas.openxmlformats.org/officeDocument/2006/relationships/slide" Target="slides/slide140.xml"/><Relationship Id="rId143" Type="http://schemas.openxmlformats.org/officeDocument/2006/relationships/slide" Target="slides/slide141.xml"/><Relationship Id="rId144" Type="http://schemas.openxmlformats.org/officeDocument/2006/relationships/slide" Target="slides/slide142.xml"/><Relationship Id="rId145" Type="http://schemas.openxmlformats.org/officeDocument/2006/relationships/slide" Target="slides/slide143.xml"/><Relationship Id="rId146" Type="http://schemas.openxmlformats.org/officeDocument/2006/relationships/slide" Target="slides/slide144.xml"/><Relationship Id="rId147" Type="http://schemas.openxmlformats.org/officeDocument/2006/relationships/notesMaster" Target="notesMasters/notesMaster1.xml"/><Relationship Id="rId148" Type="http://schemas.openxmlformats.org/officeDocument/2006/relationships/presProps" Target="presProps.xml"/><Relationship Id="rId149"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5539960-86E2-4584-8075-DC8300885DCA}" type="doc">
      <dgm:prSet loTypeId="urn:microsoft.com/office/officeart/2005/8/layout/lProcess2" loCatId="list" qsTypeId="urn:microsoft.com/office/officeart/2005/8/quickstyle/simple3" qsCatId="simple" csTypeId="urn:microsoft.com/office/officeart/2005/8/colors/accent1_2" csCatId="accent1" phldr="1"/>
      <dgm:spPr/>
      <dgm:t>
        <a:bodyPr/>
        <a:lstStyle/>
        <a:p>
          <a:endParaRPr lang="ru-RU"/>
        </a:p>
      </dgm:t>
    </dgm:pt>
    <dgm:pt modelId="{573468F7-CBB7-4899-A4E9-F64C8F95EFD3}">
      <dgm:prSet phldrT="[Текст]"/>
      <dgm:spPr>
        <a:solidFill>
          <a:schemeClr val="bg1">
            <a:lumMod val="95000"/>
            <a:alpha val="38039"/>
          </a:schemeClr>
        </a:solidFill>
      </dgm:spPr>
      <dgm:t>
        <a:bodyPr/>
        <a:lstStyle/>
        <a:p>
          <a:r>
            <a:rPr lang="ru-RU" dirty="0" smtClean="0">
              <a:latin typeface="Segoe UI" panose="020B0502040204020203" pitchFamily="34" charset="0"/>
              <a:cs typeface="Segoe UI" panose="020B0502040204020203" pitchFamily="34" charset="0"/>
            </a:rPr>
            <a:t>Неподготовленная</a:t>
          </a:r>
          <a:endParaRPr lang="ru-RU" dirty="0">
            <a:latin typeface="Segoe UI" panose="020B0502040204020203" pitchFamily="34" charset="0"/>
            <a:cs typeface="Segoe UI" panose="020B0502040204020203" pitchFamily="34" charset="0"/>
          </a:endParaRPr>
        </a:p>
      </dgm:t>
    </dgm:pt>
    <dgm:pt modelId="{08CEE20D-A3E9-4989-BA5D-B5E006247A8D}" type="parTrans" cxnId="{639FBB21-BB2A-4D82-8C69-B38FA56449AA}">
      <dgm:prSet/>
      <dgm:spPr/>
      <dgm:t>
        <a:bodyPr/>
        <a:lstStyle/>
        <a:p>
          <a:endParaRPr lang="ru-RU">
            <a:latin typeface="Segoe UI" panose="020B0502040204020203" pitchFamily="34" charset="0"/>
            <a:cs typeface="Segoe UI" panose="020B0502040204020203" pitchFamily="34" charset="0"/>
          </a:endParaRPr>
        </a:p>
      </dgm:t>
    </dgm:pt>
    <dgm:pt modelId="{E2A0D5F3-9CB5-4F87-B09E-7B9C297F06E5}" type="sibTrans" cxnId="{639FBB21-BB2A-4D82-8C69-B38FA56449AA}">
      <dgm:prSet/>
      <dgm:spPr/>
      <dgm:t>
        <a:bodyPr/>
        <a:lstStyle/>
        <a:p>
          <a:endParaRPr lang="ru-RU">
            <a:latin typeface="Segoe UI" panose="020B0502040204020203" pitchFamily="34" charset="0"/>
            <a:cs typeface="Segoe UI" panose="020B0502040204020203" pitchFamily="34" charset="0"/>
          </a:endParaRPr>
        </a:p>
      </dgm:t>
    </dgm:pt>
    <dgm:pt modelId="{673E0D34-820F-4AB6-AF94-1C6D449948D1}">
      <dgm:prSet phldrT="[Текст]"/>
      <dgm:spPr>
        <a:solidFill>
          <a:srgbClr val="FFFFFF">
            <a:alpha val="80000"/>
          </a:srgbClr>
        </a:solidFill>
        <a:ln>
          <a:noFill/>
        </a:ln>
      </dgm:spPr>
      <dgm:t>
        <a:bodyPr/>
        <a:lstStyle/>
        <a:p>
          <a:r>
            <a:rPr lang="ru-RU" b="1" dirty="0" smtClean="0">
              <a:latin typeface="Segoe UI" panose="020B0502040204020203" pitchFamily="34" charset="0"/>
              <a:cs typeface="Segoe UI" panose="020B0502040204020203" pitchFamily="34" charset="0"/>
            </a:rPr>
            <a:t>стой</a:t>
          </a:r>
          <a:endParaRPr lang="ru-RU" b="1" dirty="0">
            <a:latin typeface="Segoe UI" panose="020B0502040204020203" pitchFamily="34" charset="0"/>
            <a:cs typeface="Segoe UI" panose="020B0502040204020203" pitchFamily="34" charset="0"/>
          </a:endParaRPr>
        </a:p>
      </dgm:t>
    </dgm:pt>
    <dgm:pt modelId="{D67A50CF-3CF3-46B6-A594-A42B86BF6BD4}" type="parTrans" cxnId="{A301786F-7381-42B9-9567-815AB419C07C}">
      <dgm:prSet/>
      <dgm:spPr/>
      <dgm:t>
        <a:bodyPr/>
        <a:lstStyle/>
        <a:p>
          <a:endParaRPr lang="ru-RU">
            <a:latin typeface="Segoe UI" panose="020B0502040204020203" pitchFamily="34" charset="0"/>
            <a:cs typeface="Segoe UI" panose="020B0502040204020203" pitchFamily="34" charset="0"/>
          </a:endParaRPr>
        </a:p>
      </dgm:t>
    </dgm:pt>
    <dgm:pt modelId="{E91551CE-843B-42C4-BB10-78B427A9109C}" type="sibTrans" cxnId="{A301786F-7381-42B9-9567-815AB419C07C}">
      <dgm:prSet/>
      <dgm:spPr/>
      <dgm:t>
        <a:bodyPr/>
        <a:lstStyle/>
        <a:p>
          <a:endParaRPr lang="ru-RU">
            <a:latin typeface="Segoe UI" panose="020B0502040204020203" pitchFamily="34" charset="0"/>
            <a:cs typeface="Segoe UI" panose="020B0502040204020203" pitchFamily="34" charset="0"/>
          </a:endParaRPr>
        </a:p>
      </dgm:t>
    </dgm:pt>
    <dgm:pt modelId="{A5436F4D-68BA-4F5D-AAEE-5EBA5502CB2D}">
      <dgm:prSet phldrT="[Текст]"/>
      <dgm:spPr>
        <a:solidFill>
          <a:srgbClr val="FFFFFF">
            <a:alpha val="80000"/>
          </a:srgbClr>
        </a:solidFill>
        <a:ln>
          <a:noFill/>
        </a:ln>
      </dgm:spPr>
      <dgm:t>
        <a:bodyPr/>
        <a:lstStyle/>
        <a:p>
          <a:r>
            <a:rPr lang="ru-RU" dirty="0" smtClean="0">
              <a:latin typeface="Segoe UI" panose="020B0502040204020203" pitchFamily="34" charset="0"/>
              <a:cs typeface="Segoe UI" panose="020B0502040204020203" pitchFamily="34" charset="0"/>
            </a:rPr>
            <a:t>Контрольный барьер</a:t>
          </a:r>
          <a:endParaRPr lang="ru-RU" dirty="0">
            <a:latin typeface="Segoe UI" panose="020B0502040204020203" pitchFamily="34" charset="0"/>
            <a:cs typeface="Segoe UI" panose="020B0502040204020203" pitchFamily="34" charset="0"/>
          </a:endParaRPr>
        </a:p>
      </dgm:t>
    </dgm:pt>
    <dgm:pt modelId="{C8A8EBE0-F8C3-4512-A51C-4B7311F500EF}" type="parTrans" cxnId="{DDACE769-E365-48DC-B406-7D0E74D99ACF}">
      <dgm:prSet/>
      <dgm:spPr/>
      <dgm:t>
        <a:bodyPr/>
        <a:lstStyle/>
        <a:p>
          <a:endParaRPr lang="ru-RU">
            <a:latin typeface="Segoe UI" panose="020B0502040204020203" pitchFamily="34" charset="0"/>
            <a:cs typeface="Segoe UI" panose="020B0502040204020203" pitchFamily="34" charset="0"/>
          </a:endParaRPr>
        </a:p>
      </dgm:t>
    </dgm:pt>
    <dgm:pt modelId="{9F9A2D48-EEE4-434B-80AA-82959CBE9FA1}" type="sibTrans" cxnId="{DDACE769-E365-48DC-B406-7D0E74D99ACF}">
      <dgm:prSet/>
      <dgm:spPr/>
      <dgm:t>
        <a:bodyPr/>
        <a:lstStyle/>
        <a:p>
          <a:endParaRPr lang="ru-RU">
            <a:latin typeface="Segoe UI" panose="020B0502040204020203" pitchFamily="34" charset="0"/>
            <a:cs typeface="Segoe UI" panose="020B0502040204020203" pitchFamily="34" charset="0"/>
          </a:endParaRPr>
        </a:p>
      </dgm:t>
    </dgm:pt>
    <dgm:pt modelId="{720568C1-5E79-426D-85C7-A7E5B8C0316E}">
      <dgm:prSet phldrT="[Текст]"/>
      <dgm:spPr>
        <a:solidFill>
          <a:schemeClr val="bg1">
            <a:lumMod val="95000"/>
            <a:alpha val="38039"/>
          </a:schemeClr>
        </a:solidFill>
      </dgm:spPr>
      <dgm:t>
        <a:bodyPr/>
        <a:lstStyle/>
        <a:p>
          <a:r>
            <a:rPr lang="ru-RU" dirty="0" smtClean="0">
              <a:latin typeface="Segoe UI" panose="020B0502040204020203" pitchFamily="34" charset="0"/>
              <a:cs typeface="Segoe UI" panose="020B0502040204020203" pitchFamily="34" charset="0"/>
            </a:rPr>
            <a:t>Контролируемая</a:t>
          </a:r>
          <a:endParaRPr lang="ru-RU" dirty="0">
            <a:latin typeface="Segoe UI" panose="020B0502040204020203" pitchFamily="34" charset="0"/>
            <a:cs typeface="Segoe UI" panose="020B0502040204020203" pitchFamily="34" charset="0"/>
          </a:endParaRPr>
        </a:p>
      </dgm:t>
    </dgm:pt>
    <dgm:pt modelId="{793758F8-11FA-45DD-B10F-31B27C6CB7DE}" type="parTrans" cxnId="{1ABDC4D5-28F5-476D-8BBA-4374AEC18BF1}">
      <dgm:prSet/>
      <dgm:spPr/>
      <dgm:t>
        <a:bodyPr/>
        <a:lstStyle/>
        <a:p>
          <a:endParaRPr lang="ru-RU">
            <a:latin typeface="Segoe UI" panose="020B0502040204020203" pitchFamily="34" charset="0"/>
            <a:cs typeface="Segoe UI" panose="020B0502040204020203" pitchFamily="34" charset="0"/>
          </a:endParaRPr>
        </a:p>
      </dgm:t>
    </dgm:pt>
    <dgm:pt modelId="{AB3FC09D-D1CE-4DC7-9C32-85AFFADB95A7}" type="sibTrans" cxnId="{1ABDC4D5-28F5-476D-8BBA-4374AEC18BF1}">
      <dgm:prSet/>
      <dgm:spPr/>
      <dgm:t>
        <a:bodyPr/>
        <a:lstStyle/>
        <a:p>
          <a:endParaRPr lang="ru-RU">
            <a:latin typeface="Segoe UI" panose="020B0502040204020203" pitchFamily="34" charset="0"/>
            <a:cs typeface="Segoe UI" panose="020B0502040204020203" pitchFamily="34" charset="0"/>
          </a:endParaRPr>
        </a:p>
      </dgm:t>
    </dgm:pt>
    <dgm:pt modelId="{22D27EBD-36ED-40C3-908C-0A35CB85F461}">
      <dgm:prSet phldrT="[Текст]"/>
      <dgm:spPr>
        <a:solidFill>
          <a:srgbClr val="FFFFFF">
            <a:alpha val="80000"/>
          </a:srgbClr>
        </a:solidFill>
        <a:ln>
          <a:noFill/>
        </a:ln>
      </dgm:spPr>
      <dgm:t>
        <a:bodyPr/>
        <a:lstStyle/>
        <a:p>
          <a:r>
            <a:rPr lang="ru-RU" b="1" dirty="0" smtClean="0">
              <a:latin typeface="Segoe UI" panose="020B0502040204020203" pitchFamily="34" charset="0"/>
              <a:cs typeface="Segoe UI" panose="020B0502040204020203" pitchFamily="34" charset="0"/>
            </a:rPr>
            <a:t>бей</a:t>
          </a:r>
          <a:endParaRPr lang="ru-RU" b="1" dirty="0">
            <a:latin typeface="Segoe UI" panose="020B0502040204020203" pitchFamily="34" charset="0"/>
            <a:cs typeface="Segoe UI" panose="020B0502040204020203" pitchFamily="34" charset="0"/>
          </a:endParaRPr>
        </a:p>
      </dgm:t>
    </dgm:pt>
    <dgm:pt modelId="{926F7D44-27FD-4E7D-B2CC-10CCE859A551}" type="parTrans" cxnId="{7416E36F-7C88-477D-8565-FE78EA7EAA94}">
      <dgm:prSet/>
      <dgm:spPr/>
      <dgm:t>
        <a:bodyPr/>
        <a:lstStyle/>
        <a:p>
          <a:endParaRPr lang="ru-RU">
            <a:latin typeface="Segoe UI" panose="020B0502040204020203" pitchFamily="34" charset="0"/>
            <a:cs typeface="Segoe UI" panose="020B0502040204020203" pitchFamily="34" charset="0"/>
          </a:endParaRPr>
        </a:p>
      </dgm:t>
    </dgm:pt>
    <dgm:pt modelId="{7C43970F-B164-4698-A079-D8BC8F6F8606}" type="sibTrans" cxnId="{7416E36F-7C88-477D-8565-FE78EA7EAA94}">
      <dgm:prSet/>
      <dgm:spPr/>
      <dgm:t>
        <a:bodyPr/>
        <a:lstStyle/>
        <a:p>
          <a:endParaRPr lang="ru-RU">
            <a:latin typeface="Segoe UI" panose="020B0502040204020203" pitchFamily="34" charset="0"/>
            <a:cs typeface="Segoe UI" panose="020B0502040204020203" pitchFamily="34" charset="0"/>
          </a:endParaRPr>
        </a:p>
      </dgm:t>
    </dgm:pt>
    <dgm:pt modelId="{BB526578-BF8D-4994-BAED-D7002D79E2DF}">
      <dgm:prSet phldrT="[Текст]"/>
      <dgm:spPr>
        <a:solidFill>
          <a:srgbClr val="FFFFFF">
            <a:alpha val="80000"/>
          </a:srgbClr>
        </a:solidFill>
        <a:ln>
          <a:noFill/>
        </a:ln>
      </dgm:spPr>
      <dgm:t>
        <a:bodyPr/>
        <a:lstStyle/>
        <a:p>
          <a:r>
            <a:rPr lang="ru-RU" dirty="0" smtClean="0">
              <a:latin typeface="Segoe UI" panose="020B0502040204020203" pitchFamily="34" charset="0"/>
              <a:cs typeface="Segoe UI" panose="020B0502040204020203" pitchFamily="34" charset="0"/>
            </a:rPr>
            <a:t>Смысловой барьер</a:t>
          </a:r>
        </a:p>
      </dgm:t>
    </dgm:pt>
    <dgm:pt modelId="{73C108C5-5396-49C1-A39D-631EABA2C2C5}" type="parTrans" cxnId="{FAF24A33-35A9-45E5-B352-3BB2BFDB7221}">
      <dgm:prSet/>
      <dgm:spPr/>
      <dgm:t>
        <a:bodyPr/>
        <a:lstStyle/>
        <a:p>
          <a:endParaRPr lang="ru-RU">
            <a:latin typeface="Segoe UI" panose="020B0502040204020203" pitchFamily="34" charset="0"/>
            <a:cs typeface="Segoe UI" panose="020B0502040204020203" pitchFamily="34" charset="0"/>
          </a:endParaRPr>
        </a:p>
      </dgm:t>
    </dgm:pt>
    <dgm:pt modelId="{E99515AD-C181-4249-97C4-46D20336E52F}" type="sibTrans" cxnId="{FAF24A33-35A9-45E5-B352-3BB2BFDB7221}">
      <dgm:prSet/>
      <dgm:spPr/>
      <dgm:t>
        <a:bodyPr/>
        <a:lstStyle/>
        <a:p>
          <a:endParaRPr lang="ru-RU">
            <a:latin typeface="Segoe UI" panose="020B0502040204020203" pitchFamily="34" charset="0"/>
            <a:cs typeface="Segoe UI" panose="020B0502040204020203" pitchFamily="34" charset="0"/>
          </a:endParaRPr>
        </a:p>
      </dgm:t>
    </dgm:pt>
    <dgm:pt modelId="{C3A80D32-A602-4C3E-8BB9-B44ADA9753D9}">
      <dgm:prSet phldrT="[Текст]"/>
      <dgm:spPr>
        <a:solidFill>
          <a:schemeClr val="bg1">
            <a:lumMod val="95000"/>
            <a:alpha val="38039"/>
          </a:schemeClr>
        </a:solidFill>
      </dgm:spPr>
      <dgm:t>
        <a:bodyPr/>
        <a:lstStyle/>
        <a:p>
          <a:r>
            <a:rPr lang="ru-RU" dirty="0" smtClean="0">
              <a:latin typeface="Segoe UI" panose="020B0502040204020203" pitchFamily="34" charset="0"/>
              <a:cs typeface="Segoe UI" panose="020B0502040204020203" pitchFamily="34" charset="0"/>
            </a:rPr>
            <a:t>Творческо-фантазийная</a:t>
          </a:r>
          <a:endParaRPr lang="ru-RU" dirty="0">
            <a:latin typeface="Segoe UI" panose="020B0502040204020203" pitchFamily="34" charset="0"/>
            <a:cs typeface="Segoe UI" panose="020B0502040204020203" pitchFamily="34" charset="0"/>
          </a:endParaRPr>
        </a:p>
      </dgm:t>
    </dgm:pt>
    <dgm:pt modelId="{519250A0-F019-40C2-BE1D-C7AA001C92B8}" type="parTrans" cxnId="{5613245D-D60C-418B-98EC-8B8D5703336A}">
      <dgm:prSet/>
      <dgm:spPr/>
      <dgm:t>
        <a:bodyPr/>
        <a:lstStyle/>
        <a:p>
          <a:endParaRPr lang="ru-RU">
            <a:latin typeface="Segoe UI" panose="020B0502040204020203" pitchFamily="34" charset="0"/>
            <a:cs typeface="Segoe UI" panose="020B0502040204020203" pitchFamily="34" charset="0"/>
          </a:endParaRPr>
        </a:p>
      </dgm:t>
    </dgm:pt>
    <dgm:pt modelId="{5B25277A-0E8D-41E3-A47E-94CA58EA68B3}" type="sibTrans" cxnId="{5613245D-D60C-418B-98EC-8B8D5703336A}">
      <dgm:prSet/>
      <dgm:spPr/>
      <dgm:t>
        <a:bodyPr/>
        <a:lstStyle/>
        <a:p>
          <a:endParaRPr lang="ru-RU">
            <a:latin typeface="Segoe UI" panose="020B0502040204020203" pitchFamily="34" charset="0"/>
            <a:cs typeface="Segoe UI" panose="020B0502040204020203" pitchFamily="34" charset="0"/>
          </a:endParaRPr>
        </a:p>
      </dgm:t>
    </dgm:pt>
    <dgm:pt modelId="{37A0CDDA-E3B3-46DB-AAF8-E9C723515670}">
      <dgm:prSet phldrT="[Текст]"/>
      <dgm:spPr>
        <a:solidFill>
          <a:srgbClr val="FFFFFF">
            <a:alpha val="80000"/>
          </a:srgbClr>
        </a:solidFill>
        <a:ln>
          <a:noFill/>
        </a:ln>
      </dgm:spPr>
      <dgm:t>
        <a:bodyPr/>
        <a:lstStyle/>
        <a:p>
          <a:r>
            <a:rPr lang="ru-RU" b="1" dirty="0" smtClean="0">
              <a:latin typeface="Segoe UI" panose="020B0502040204020203" pitchFamily="34" charset="0"/>
              <a:cs typeface="Segoe UI" panose="020B0502040204020203" pitchFamily="34" charset="0"/>
            </a:rPr>
            <a:t>беги</a:t>
          </a:r>
          <a:endParaRPr lang="ru-RU" b="1" dirty="0">
            <a:latin typeface="Segoe UI" panose="020B0502040204020203" pitchFamily="34" charset="0"/>
            <a:cs typeface="Segoe UI" panose="020B0502040204020203" pitchFamily="34" charset="0"/>
          </a:endParaRPr>
        </a:p>
      </dgm:t>
    </dgm:pt>
    <dgm:pt modelId="{01865275-7236-4F1B-A49C-A6ABDFF724EB}" type="parTrans" cxnId="{3FEDB929-8B05-43FA-A4E2-17556128B381}">
      <dgm:prSet/>
      <dgm:spPr/>
      <dgm:t>
        <a:bodyPr/>
        <a:lstStyle/>
        <a:p>
          <a:endParaRPr lang="ru-RU">
            <a:latin typeface="Segoe UI" panose="020B0502040204020203" pitchFamily="34" charset="0"/>
            <a:cs typeface="Segoe UI" panose="020B0502040204020203" pitchFamily="34" charset="0"/>
          </a:endParaRPr>
        </a:p>
      </dgm:t>
    </dgm:pt>
    <dgm:pt modelId="{F807F183-857A-49DB-83F1-043674C19E1F}" type="sibTrans" cxnId="{3FEDB929-8B05-43FA-A4E2-17556128B381}">
      <dgm:prSet/>
      <dgm:spPr/>
      <dgm:t>
        <a:bodyPr/>
        <a:lstStyle/>
        <a:p>
          <a:endParaRPr lang="ru-RU">
            <a:latin typeface="Segoe UI" panose="020B0502040204020203" pitchFamily="34" charset="0"/>
            <a:cs typeface="Segoe UI" panose="020B0502040204020203" pitchFamily="34" charset="0"/>
          </a:endParaRPr>
        </a:p>
      </dgm:t>
    </dgm:pt>
    <dgm:pt modelId="{FD75560C-1E0A-46CC-84CE-190EA96A4222}">
      <dgm:prSet phldrT="[Текст]"/>
      <dgm:spPr>
        <a:solidFill>
          <a:srgbClr val="FFFFFF">
            <a:alpha val="80000"/>
          </a:srgbClr>
        </a:solidFill>
        <a:ln>
          <a:noFill/>
        </a:ln>
      </dgm:spPr>
      <dgm:t>
        <a:bodyPr/>
        <a:lstStyle/>
        <a:p>
          <a:r>
            <a:rPr lang="ru-RU" dirty="0" smtClean="0">
              <a:latin typeface="Segoe UI" panose="020B0502040204020203" pitchFamily="34" charset="0"/>
              <a:cs typeface="Segoe UI" panose="020B0502040204020203" pitchFamily="34" charset="0"/>
            </a:rPr>
            <a:t>Тактический барьер</a:t>
          </a:r>
          <a:endParaRPr lang="ru-RU" dirty="0">
            <a:latin typeface="Segoe UI" panose="020B0502040204020203" pitchFamily="34" charset="0"/>
            <a:cs typeface="Segoe UI" panose="020B0502040204020203" pitchFamily="34" charset="0"/>
          </a:endParaRPr>
        </a:p>
      </dgm:t>
    </dgm:pt>
    <dgm:pt modelId="{D1E25754-4C9F-4FBD-84F3-1E08DD6EBC4D}" type="parTrans" cxnId="{F218B209-A5DE-422B-86E6-28F114A3ECAA}">
      <dgm:prSet/>
      <dgm:spPr/>
      <dgm:t>
        <a:bodyPr/>
        <a:lstStyle/>
        <a:p>
          <a:endParaRPr lang="ru-RU">
            <a:latin typeface="Segoe UI" panose="020B0502040204020203" pitchFamily="34" charset="0"/>
            <a:cs typeface="Segoe UI" panose="020B0502040204020203" pitchFamily="34" charset="0"/>
          </a:endParaRPr>
        </a:p>
      </dgm:t>
    </dgm:pt>
    <dgm:pt modelId="{8CB8C95B-1100-4CDF-ADD5-6C5920292528}" type="sibTrans" cxnId="{F218B209-A5DE-422B-86E6-28F114A3ECAA}">
      <dgm:prSet/>
      <dgm:spPr/>
      <dgm:t>
        <a:bodyPr/>
        <a:lstStyle/>
        <a:p>
          <a:endParaRPr lang="ru-RU">
            <a:latin typeface="Segoe UI" panose="020B0502040204020203" pitchFamily="34" charset="0"/>
            <a:cs typeface="Segoe UI" panose="020B0502040204020203" pitchFamily="34" charset="0"/>
          </a:endParaRPr>
        </a:p>
      </dgm:t>
    </dgm:pt>
    <dgm:pt modelId="{ABADFDEB-0840-4CBA-AF89-B7D26C372F82}">
      <dgm:prSet phldrT="[Текст]"/>
      <dgm:spPr>
        <a:solidFill>
          <a:srgbClr val="FFFFFF">
            <a:alpha val="80000"/>
          </a:srgbClr>
        </a:solidFill>
        <a:ln>
          <a:noFill/>
        </a:ln>
      </dgm:spPr>
      <dgm:t>
        <a:bodyPr/>
        <a:lstStyle/>
        <a:p>
          <a:endParaRPr lang="ru-RU" dirty="0">
            <a:latin typeface="Segoe UI" panose="020B0502040204020203" pitchFamily="34" charset="0"/>
            <a:cs typeface="Segoe UI" panose="020B0502040204020203" pitchFamily="34" charset="0"/>
          </a:endParaRPr>
        </a:p>
      </dgm:t>
    </dgm:pt>
    <dgm:pt modelId="{D1E029BF-1C57-4C6B-B18E-DD4D29127605}" type="parTrans" cxnId="{DC5501DA-6945-441A-BF90-9B70E84145BF}">
      <dgm:prSet/>
      <dgm:spPr/>
      <dgm:t>
        <a:bodyPr/>
        <a:lstStyle/>
        <a:p>
          <a:endParaRPr lang="ru-RU"/>
        </a:p>
      </dgm:t>
    </dgm:pt>
    <dgm:pt modelId="{B27713DA-9A68-4EC6-9BC9-E81D37476A81}" type="sibTrans" cxnId="{DC5501DA-6945-441A-BF90-9B70E84145BF}">
      <dgm:prSet/>
      <dgm:spPr/>
      <dgm:t>
        <a:bodyPr/>
        <a:lstStyle/>
        <a:p>
          <a:endParaRPr lang="ru-RU"/>
        </a:p>
      </dgm:t>
    </dgm:pt>
    <dgm:pt modelId="{CC265B56-52CF-4C13-A8A7-D180EC518CD3}">
      <dgm:prSet phldrT="[Текст]"/>
      <dgm:spPr>
        <a:solidFill>
          <a:srgbClr val="FFFFFF">
            <a:alpha val="80000"/>
          </a:srgbClr>
        </a:solidFill>
        <a:ln>
          <a:noFill/>
        </a:ln>
      </dgm:spPr>
      <dgm:t>
        <a:bodyPr/>
        <a:lstStyle/>
        <a:p>
          <a:endParaRPr lang="ru-RU" dirty="0" smtClean="0">
            <a:latin typeface="Segoe UI" panose="020B0502040204020203" pitchFamily="34" charset="0"/>
            <a:cs typeface="Segoe UI" panose="020B0502040204020203" pitchFamily="34" charset="0"/>
          </a:endParaRPr>
        </a:p>
      </dgm:t>
    </dgm:pt>
    <dgm:pt modelId="{947DD05A-3AC5-440C-BA0B-DC5DD1775402}" type="parTrans" cxnId="{0961F2A9-41DF-4EAE-9EE1-D4A9F1019A11}">
      <dgm:prSet/>
      <dgm:spPr/>
      <dgm:t>
        <a:bodyPr/>
        <a:lstStyle/>
        <a:p>
          <a:endParaRPr lang="ru-RU"/>
        </a:p>
      </dgm:t>
    </dgm:pt>
    <dgm:pt modelId="{6256BB15-93BF-4106-9AC8-61F7F3C42B44}" type="sibTrans" cxnId="{0961F2A9-41DF-4EAE-9EE1-D4A9F1019A11}">
      <dgm:prSet/>
      <dgm:spPr/>
      <dgm:t>
        <a:bodyPr/>
        <a:lstStyle/>
        <a:p>
          <a:endParaRPr lang="ru-RU"/>
        </a:p>
      </dgm:t>
    </dgm:pt>
    <dgm:pt modelId="{61FB6052-7EEB-44DA-B668-C4C244EC4218}">
      <dgm:prSet phldrT="[Текст]"/>
      <dgm:spPr>
        <a:solidFill>
          <a:srgbClr val="FFFFFF">
            <a:alpha val="80000"/>
          </a:srgbClr>
        </a:solidFill>
        <a:ln>
          <a:noFill/>
        </a:ln>
      </dgm:spPr>
      <dgm:t>
        <a:bodyPr/>
        <a:lstStyle/>
        <a:p>
          <a:endParaRPr lang="ru-RU" dirty="0">
            <a:latin typeface="Segoe UI" panose="020B0502040204020203" pitchFamily="34" charset="0"/>
            <a:cs typeface="Segoe UI" panose="020B0502040204020203" pitchFamily="34" charset="0"/>
          </a:endParaRPr>
        </a:p>
      </dgm:t>
    </dgm:pt>
    <dgm:pt modelId="{19B108C8-6C75-4026-93E1-7B67E8F07321}" type="parTrans" cxnId="{5F3901FC-5D6E-4CF8-B717-44AC9B7FCB7C}">
      <dgm:prSet/>
      <dgm:spPr/>
      <dgm:t>
        <a:bodyPr/>
        <a:lstStyle/>
        <a:p>
          <a:endParaRPr lang="ru-RU"/>
        </a:p>
      </dgm:t>
    </dgm:pt>
    <dgm:pt modelId="{1006C087-C4B9-4F95-AEF6-56EF6E671CA0}" type="sibTrans" cxnId="{5F3901FC-5D6E-4CF8-B717-44AC9B7FCB7C}">
      <dgm:prSet/>
      <dgm:spPr/>
      <dgm:t>
        <a:bodyPr/>
        <a:lstStyle/>
        <a:p>
          <a:endParaRPr lang="ru-RU"/>
        </a:p>
      </dgm:t>
    </dgm:pt>
    <dgm:pt modelId="{1C1BCA40-7C51-483B-9021-D80471E48DD0}" type="pres">
      <dgm:prSet presAssocID="{D5539960-86E2-4584-8075-DC8300885DCA}" presName="theList" presStyleCnt="0">
        <dgm:presLayoutVars>
          <dgm:dir/>
          <dgm:animLvl val="lvl"/>
          <dgm:resizeHandles val="exact"/>
        </dgm:presLayoutVars>
      </dgm:prSet>
      <dgm:spPr/>
      <dgm:t>
        <a:bodyPr/>
        <a:lstStyle/>
        <a:p>
          <a:endParaRPr lang="ru-RU"/>
        </a:p>
      </dgm:t>
    </dgm:pt>
    <dgm:pt modelId="{DC245F51-36D3-4991-B0FD-8E8B9D237365}" type="pres">
      <dgm:prSet presAssocID="{573468F7-CBB7-4899-A4E9-F64C8F95EFD3}" presName="compNode" presStyleCnt="0"/>
      <dgm:spPr/>
    </dgm:pt>
    <dgm:pt modelId="{ED6762E9-7F86-466D-9CDC-52D95EB64D01}" type="pres">
      <dgm:prSet presAssocID="{573468F7-CBB7-4899-A4E9-F64C8F95EFD3}" presName="aNode" presStyleLbl="bgShp" presStyleIdx="0" presStyleCnt="3"/>
      <dgm:spPr>
        <a:prstGeom prst="rect">
          <a:avLst/>
        </a:prstGeom>
      </dgm:spPr>
      <dgm:t>
        <a:bodyPr/>
        <a:lstStyle/>
        <a:p>
          <a:endParaRPr lang="ru-RU"/>
        </a:p>
      </dgm:t>
    </dgm:pt>
    <dgm:pt modelId="{9FA9AD3B-967F-4ECA-88B7-FD35E72E0E93}" type="pres">
      <dgm:prSet presAssocID="{573468F7-CBB7-4899-A4E9-F64C8F95EFD3}" presName="textNode" presStyleLbl="bgShp" presStyleIdx="0" presStyleCnt="3"/>
      <dgm:spPr/>
      <dgm:t>
        <a:bodyPr/>
        <a:lstStyle/>
        <a:p>
          <a:endParaRPr lang="ru-RU"/>
        </a:p>
      </dgm:t>
    </dgm:pt>
    <dgm:pt modelId="{A7D20A2D-ACCD-4577-A112-31DE9E3AEB5F}" type="pres">
      <dgm:prSet presAssocID="{573468F7-CBB7-4899-A4E9-F64C8F95EFD3}" presName="compChildNode" presStyleCnt="0"/>
      <dgm:spPr/>
    </dgm:pt>
    <dgm:pt modelId="{6783FFA7-B686-4FC0-9940-6D2B893EB658}" type="pres">
      <dgm:prSet presAssocID="{573468F7-CBB7-4899-A4E9-F64C8F95EFD3}" presName="theInnerList" presStyleCnt="0"/>
      <dgm:spPr/>
    </dgm:pt>
    <dgm:pt modelId="{A34464B6-F77A-4732-85F2-A24664539F38}" type="pres">
      <dgm:prSet presAssocID="{673E0D34-820F-4AB6-AF94-1C6D449948D1}" presName="childNode" presStyleLbl="node1" presStyleIdx="0" presStyleCnt="9" custScaleY="37858">
        <dgm:presLayoutVars>
          <dgm:bulletEnabled val="1"/>
        </dgm:presLayoutVars>
      </dgm:prSet>
      <dgm:spPr>
        <a:prstGeom prst="rect">
          <a:avLst/>
        </a:prstGeom>
      </dgm:spPr>
      <dgm:t>
        <a:bodyPr/>
        <a:lstStyle/>
        <a:p>
          <a:endParaRPr lang="ru-RU"/>
        </a:p>
      </dgm:t>
    </dgm:pt>
    <dgm:pt modelId="{B4819665-3995-4D10-8059-189C7CC1BD09}" type="pres">
      <dgm:prSet presAssocID="{673E0D34-820F-4AB6-AF94-1C6D449948D1}" presName="aSpace2" presStyleCnt="0"/>
      <dgm:spPr/>
    </dgm:pt>
    <dgm:pt modelId="{A778FB92-3206-45F6-972D-2CFB1AB58ABE}" type="pres">
      <dgm:prSet presAssocID="{A5436F4D-68BA-4F5D-AAEE-5EBA5502CB2D}" presName="childNode" presStyleLbl="node1" presStyleIdx="1" presStyleCnt="9">
        <dgm:presLayoutVars>
          <dgm:bulletEnabled val="1"/>
        </dgm:presLayoutVars>
      </dgm:prSet>
      <dgm:spPr>
        <a:prstGeom prst="rect">
          <a:avLst/>
        </a:prstGeom>
      </dgm:spPr>
      <dgm:t>
        <a:bodyPr/>
        <a:lstStyle/>
        <a:p>
          <a:endParaRPr lang="ru-RU"/>
        </a:p>
      </dgm:t>
    </dgm:pt>
    <dgm:pt modelId="{62228341-794B-41D6-987C-6C9D48024873}" type="pres">
      <dgm:prSet presAssocID="{A5436F4D-68BA-4F5D-AAEE-5EBA5502CB2D}" presName="aSpace2" presStyleCnt="0"/>
      <dgm:spPr/>
    </dgm:pt>
    <dgm:pt modelId="{0087F087-5E50-461F-AA1E-FD51151E8427}" type="pres">
      <dgm:prSet presAssocID="{ABADFDEB-0840-4CBA-AF89-B7D26C372F82}" presName="childNode" presStyleLbl="node1" presStyleIdx="2" presStyleCnt="9">
        <dgm:presLayoutVars>
          <dgm:bulletEnabled val="1"/>
        </dgm:presLayoutVars>
      </dgm:prSet>
      <dgm:spPr>
        <a:prstGeom prst="rect">
          <a:avLst/>
        </a:prstGeom>
      </dgm:spPr>
      <dgm:t>
        <a:bodyPr/>
        <a:lstStyle/>
        <a:p>
          <a:endParaRPr lang="ru-RU"/>
        </a:p>
      </dgm:t>
    </dgm:pt>
    <dgm:pt modelId="{2224CBD8-EF95-45B1-B613-0CE075A73AA5}" type="pres">
      <dgm:prSet presAssocID="{573468F7-CBB7-4899-A4E9-F64C8F95EFD3}" presName="aSpace" presStyleCnt="0"/>
      <dgm:spPr/>
    </dgm:pt>
    <dgm:pt modelId="{5174DE64-226D-418B-8974-CCAAE6FF80D3}" type="pres">
      <dgm:prSet presAssocID="{720568C1-5E79-426D-85C7-A7E5B8C0316E}" presName="compNode" presStyleCnt="0"/>
      <dgm:spPr/>
    </dgm:pt>
    <dgm:pt modelId="{E144A780-05E2-4E9B-A600-B10FBEF62489}" type="pres">
      <dgm:prSet presAssocID="{720568C1-5E79-426D-85C7-A7E5B8C0316E}" presName="aNode" presStyleLbl="bgShp" presStyleIdx="1" presStyleCnt="3"/>
      <dgm:spPr>
        <a:prstGeom prst="rect">
          <a:avLst/>
        </a:prstGeom>
      </dgm:spPr>
      <dgm:t>
        <a:bodyPr/>
        <a:lstStyle/>
        <a:p>
          <a:endParaRPr lang="ru-RU"/>
        </a:p>
      </dgm:t>
    </dgm:pt>
    <dgm:pt modelId="{D38C99F3-C290-4545-AEF5-20551DB96733}" type="pres">
      <dgm:prSet presAssocID="{720568C1-5E79-426D-85C7-A7E5B8C0316E}" presName="textNode" presStyleLbl="bgShp" presStyleIdx="1" presStyleCnt="3"/>
      <dgm:spPr/>
      <dgm:t>
        <a:bodyPr/>
        <a:lstStyle/>
        <a:p>
          <a:endParaRPr lang="ru-RU"/>
        </a:p>
      </dgm:t>
    </dgm:pt>
    <dgm:pt modelId="{387714F1-6026-40EA-A9BB-881E0F8C10B2}" type="pres">
      <dgm:prSet presAssocID="{720568C1-5E79-426D-85C7-A7E5B8C0316E}" presName="compChildNode" presStyleCnt="0"/>
      <dgm:spPr/>
    </dgm:pt>
    <dgm:pt modelId="{9E7B0A35-8704-434F-96B8-6B10E9DFA469}" type="pres">
      <dgm:prSet presAssocID="{720568C1-5E79-426D-85C7-A7E5B8C0316E}" presName="theInnerList" presStyleCnt="0"/>
      <dgm:spPr/>
    </dgm:pt>
    <dgm:pt modelId="{870247C0-2E6D-4012-B6D8-DB2AB7EAAC73}" type="pres">
      <dgm:prSet presAssocID="{22D27EBD-36ED-40C3-908C-0A35CB85F461}" presName="childNode" presStyleLbl="node1" presStyleIdx="3" presStyleCnt="9" custScaleY="39876">
        <dgm:presLayoutVars>
          <dgm:bulletEnabled val="1"/>
        </dgm:presLayoutVars>
      </dgm:prSet>
      <dgm:spPr>
        <a:prstGeom prst="rect">
          <a:avLst/>
        </a:prstGeom>
      </dgm:spPr>
      <dgm:t>
        <a:bodyPr/>
        <a:lstStyle/>
        <a:p>
          <a:endParaRPr lang="ru-RU"/>
        </a:p>
      </dgm:t>
    </dgm:pt>
    <dgm:pt modelId="{89C1B209-051C-4914-A734-CEF0EA09195F}" type="pres">
      <dgm:prSet presAssocID="{22D27EBD-36ED-40C3-908C-0A35CB85F461}" presName="aSpace2" presStyleCnt="0"/>
      <dgm:spPr/>
    </dgm:pt>
    <dgm:pt modelId="{498EECAE-2455-45CC-B70F-49A7CEF14356}" type="pres">
      <dgm:prSet presAssocID="{BB526578-BF8D-4994-BAED-D7002D79E2DF}" presName="childNode" presStyleLbl="node1" presStyleIdx="4" presStyleCnt="9">
        <dgm:presLayoutVars>
          <dgm:bulletEnabled val="1"/>
        </dgm:presLayoutVars>
      </dgm:prSet>
      <dgm:spPr>
        <a:prstGeom prst="rect">
          <a:avLst/>
        </a:prstGeom>
      </dgm:spPr>
      <dgm:t>
        <a:bodyPr/>
        <a:lstStyle/>
        <a:p>
          <a:endParaRPr lang="ru-RU"/>
        </a:p>
      </dgm:t>
    </dgm:pt>
    <dgm:pt modelId="{C2866BCC-6D44-4C44-BBA2-098DB19914D3}" type="pres">
      <dgm:prSet presAssocID="{BB526578-BF8D-4994-BAED-D7002D79E2DF}" presName="aSpace2" presStyleCnt="0"/>
      <dgm:spPr/>
    </dgm:pt>
    <dgm:pt modelId="{604D1FA9-BB20-423B-8A2C-52F3AE70C045}" type="pres">
      <dgm:prSet presAssocID="{CC265B56-52CF-4C13-A8A7-D180EC518CD3}" presName="childNode" presStyleLbl="node1" presStyleIdx="5" presStyleCnt="9">
        <dgm:presLayoutVars>
          <dgm:bulletEnabled val="1"/>
        </dgm:presLayoutVars>
      </dgm:prSet>
      <dgm:spPr>
        <a:prstGeom prst="rect">
          <a:avLst/>
        </a:prstGeom>
      </dgm:spPr>
      <dgm:t>
        <a:bodyPr/>
        <a:lstStyle/>
        <a:p>
          <a:endParaRPr lang="ru-RU"/>
        </a:p>
      </dgm:t>
    </dgm:pt>
    <dgm:pt modelId="{67191934-6D6F-466A-A53B-DFF95EF21A57}" type="pres">
      <dgm:prSet presAssocID="{720568C1-5E79-426D-85C7-A7E5B8C0316E}" presName="aSpace" presStyleCnt="0"/>
      <dgm:spPr/>
    </dgm:pt>
    <dgm:pt modelId="{DF743AC7-47AE-4A48-A133-823A045FD607}" type="pres">
      <dgm:prSet presAssocID="{C3A80D32-A602-4C3E-8BB9-B44ADA9753D9}" presName="compNode" presStyleCnt="0"/>
      <dgm:spPr/>
    </dgm:pt>
    <dgm:pt modelId="{B890C01C-1DF5-461C-8080-825D6636D938}" type="pres">
      <dgm:prSet presAssocID="{C3A80D32-A602-4C3E-8BB9-B44ADA9753D9}" presName="aNode" presStyleLbl="bgShp" presStyleIdx="2" presStyleCnt="3"/>
      <dgm:spPr>
        <a:prstGeom prst="rect">
          <a:avLst/>
        </a:prstGeom>
      </dgm:spPr>
      <dgm:t>
        <a:bodyPr/>
        <a:lstStyle/>
        <a:p>
          <a:endParaRPr lang="ru-RU"/>
        </a:p>
      </dgm:t>
    </dgm:pt>
    <dgm:pt modelId="{52EE43B4-B481-4824-8BA4-B0597F6D391B}" type="pres">
      <dgm:prSet presAssocID="{C3A80D32-A602-4C3E-8BB9-B44ADA9753D9}" presName="textNode" presStyleLbl="bgShp" presStyleIdx="2" presStyleCnt="3"/>
      <dgm:spPr>
        <a:prstGeom prst="rect">
          <a:avLst/>
        </a:prstGeom>
      </dgm:spPr>
      <dgm:t>
        <a:bodyPr/>
        <a:lstStyle/>
        <a:p>
          <a:endParaRPr lang="ru-RU"/>
        </a:p>
      </dgm:t>
    </dgm:pt>
    <dgm:pt modelId="{A4BA3EA6-DDD6-4D68-925C-A63F13D47832}" type="pres">
      <dgm:prSet presAssocID="{C3A80D32-A602-4C3E-8BB9-B44ADA9753D9}" presName="compChildNode" presStyleCnt="0"/>
      <dgm:spPr/>
    </dgm:pt>
    <dgm:pt modelId="{DEA5F00C-5E06-4D5E-90DC-2644BF44B0FB}" type="pres">
      <dgm:prSet presAssocID="{C3A80D32-A602-4C3E-8BB9-B44ADA9753D9}" presName="theInnerList" presStyleCnt="0"/>
      <dgm:spPr/>
    </dgm:pt>
    <dgm:pt modelId="{84733E99-061E-4FAD-BF5C-03EF9056A026}" type="pres">
      <dgm:prSet presAssocID="{37A0CDDA-E3B3-46DB-AAF8-E9C723515670}" presName="childNode" presStyleLbl="node1" presStyleIdx="6" presStyleCnt="9" custScaleY="35853">
        <dgm:presLayoutVars>
          <dgm:bulletEnabled val="1"/>
        </dgm:presLayoutVars>
      </dgm:prSet>
      <dgm:spPr>
        <a:prstGeom prst="rect">
          <a:avLst/>
        </a:prstGeom>
      </dgm:spPr>
      <dgm:t>
        <a:bodyPr/>
        <a:lstStyle/>
        <a:p>
          <a:endParaRPr lang="ru-RU"/>
        </a:p>
      </dgm:t>
    </dgm:pt>
    <dgm:pt modelId="{55B4B584-85EA-4DC6-9C7C-08378642E077}" type="pres">
      <dgm:prSet presAssocID="{37A0CDDA-E3B3-46DB-AAF8-E9C723515670}" presName="aSpace2" presStyleCnt="0"/>
      <dgm:spPr/>
    </dgm:pt>
    <dgm:pt modelId="{368BE8A0-66D8-42EC-BAFC-67771DC8B2ED}" type="pres">
      <dgm:prSet presAssocID="{FD75560C-1E0A-46CC-84CE-190EA96A4222}" presName="childNode" presStyleLbl="node1" presStyleIdx="7" presStyleCnt="9">
        <dgm:presLayoutVars>
          <dgm:bulletEnabled val="1"/>
        </dgm:presLayoutVars>
      </dgm:prSet>
      <dgm:spPr>
        <a:prstGeom prst="rect">
          <a:avLst/>
        </a:prstGeom>
      </dgm:spPr>
      <dgm:t>
        <a:bodyPr/>
        <a:lstStyle/>
        <a:p>
          <a:endParaRPr lang="ru-RU"/>
        </a:p>
      </dgm:t>
    </dgm:pt>
    <dgm:pt modelId="{C354E321-0B97-4FE7-BBEF-64A6DF5F4711}" type="pres">
      <dgm:prSet presAssocID="{FD75560C-1E0A-46CC-84CE-190EA96A4222}" presName="aSpace2" presStyleCnt="0"/>
      <dgm:spPr/>
    </dgm:pt>
    <dgm:pt modelId="{3828A56D-AAD2-47EA-B0A3-0902770228DA}" type="pres">
      <dgm:prSet presAssocID="{61FB6052-7EEB-44DA-B668-C4C244EC4218}" presName="childNode" presStyleLbl="node1" presStyleIdx="8" presStyleCnt="9">
        <dgm:presLayoutVars>
          <dgm:bulletEnabled val="1"/>
        </dgm:presLayoutVars>
      </dgm:prSet>
      <dgm:spPr>
        <a:prstGeom prst="rect">
          <a:avLst/>
        </a:prstGeom>
      </dgm:spPr>
      <dgm:t>
        <a:bodyPr/>
        <a:lstStyle/>
        <a:p>
          <a:endParaRPr lang="ru-RU"/>
        </a:p>
      </dgm:t>
    </dgm:pt>
  </dgm:ptLst>
  <dgm:cxnLst>
    <dgm:cxn modelId="{7C9960DE-E346-E44B-B618-069E10E31216}" type="presOf" srcId="{C3A80D32-A602-4C3E-8BB9-B44ADA9753D9}" destId="{52EE43B4-B481-4824-8BA4-B0597F6D391B}" srcOrd="1" destOrd="0" presId="urn:microsoft.com/office/officeart/2005/8/layout/lProcess2"/>
    <dgm:cxn modelId="{3FEDB929-8B05-43FA-A4E2-17556128B381}" srcId="{C3A80D32-A602-4C3E-8BB9-B44ADA9753D9}" destId="{37A0CDDA-E3B3-46DB-AAF8-E9C723515670}" srcOrd="0" destOrd="0" parTransId="{01865275-7236-4F1B-A49C-A6ABDFF724EB}" sibTransId="{F807F183-857A-49DB-83F1-043674C19E1F}"/>
    <dgm:cxn modelId="{DDAC1B8E-99F7-6042-88AA-E484DC18A683}" type="presOf" srcId="{573468F7-CBB7-4899-A4E9-F64C8F95EFD3}" destId="{ED6762E9-7F86-466D-9CDC-52D95EB64D01}" srcOrd="0" destOrd="0" presId="urn:microsoft.com/office/officeart/2005/8/layout/lProcess2"/>
    <dgm:cxn modelId="{5613245D-D60C-418B-98EC-8B8D5703336A}" srcId="{D5539960-86E2-4584-8075-DC8300885DCA}" destId="{C3A80D32-A602-4C3E-8BB9-B44ADA9753D9}" srcOrd="2" destOrd="0" parTransId="{519250A0-F019-40C2-BE1D-C7AA001C92B8}" sibTransId="{5B25277A-0E8D-41E3-A47E-94CA58EA68B3}"/>
    <dgm:cxn modelId="{5F3901FC-5D6E-4CF8-B717-44AC9B7FCB7C}" srcId="{C3A80D32-A602-4C3E-8BB9-B44ADA9753D9}" destId="{61FB6052-7EEB-44DA-B668-C4C244EC4218}" srcOrd="2" destOrd="0" parTransId="{19B108C8-6C75-4026-93E1-7B67E8F07321}" sibTransId="{1006C087-C4B9-4F95-AEF6-56EF6E671CA0}"/>
    <dgm:cxn modelId="{DDACE769-E365-48DC-B406-7D0E74D99ACF}" srcId="{573468F7-CBB7-4899-A4E9-F64C8F95EFD3}" destId="{A5436F4D-68BA-4F5D-AAEE-5EBA5502CB2D}" srcOrd="1" destOrd="0" parTransId="{C8A8EBE0-F8C3-4512-A51C-4B7311F500EF}" sibTransId="{9F9A2D48-EEE4-434B-80AA-82959CBE9FA1}"/>
    <dgm:cxn modelId="{43042231-8B1C-8940-B29A-BC873981E40F}" type="presOf" srcId="{61FB6052-7EEB-44DA-B668-C4C244EC4218}" destId="{3828A56D-AAD2-47EA-B0A3-0902770228DA}" srcOrd="0" destOrd="0" presId="urn:microsoft.com/office/officeart/2005/8/layout/lProcess2"/>
    <dgm:cxn modelId="{AB83AA48-78C1-0A43-B42D-71832E326298}" type="presOf" srcId="{FD75560C-1E0A-46CC-84CE-190EA96A4222}" destId="{368BE8A0-66D8-42EC-BAFC-67771DC8B2ED}" srcOrd="0" destOrd="0" presId="urn:microsoft.com/office/officeart/2005/8/layout/lProcess2"/>
    <dgm:cxn modelId="{834E2E4E-1D94-574A-A9C0-1436F15A3BFC}" type="presOf" srcId="{22D27EBD-36ED-40C3-908C-0A35CB85F461}" destId="{870247C0-2E6D-4012-B6D8-DB2AB7EAAC73}" srcOrd="0" destOrd="0" presId="urn:microsoft.com/office/officeart/2005/8/layout/lProcess2"/>
    <dgm:cxn modelId="{639FBB21-BB2A-4D82-8C69-B38FA56449AA}" srcId="{D5539960-86E2-4584-8075-DC8300885DCA}" destId="{573468F7-CBB7-4899-A4E9-F64C8F95EFD3}" srcOrd="0" destOrd="0" parTransId="{08CEE20D-A3E9-4989-BA5D-B5E006247A8D}" sibTransId="{E2A0D5F3-9CB5-4F87-B09E-7B9C297F06E5}"/>
    <dgm:cxn modelId="{F4BF1E36-9E61-4242-A38C-8A2891CDC0F9}" type="presOf" srcId="{673E0D34-820F-4AB6-AF94-1C6D449948D1}" destId="{A34464B6-F77A-4732-85F2-A24664539F38}" srcOrd="0" destOrd="0" presId="urn:microsoft.com/office/officeart/2005/8/layout/lProcess2"/>
    <dgm:cxn modelId="{0961F2A9-41DF-4EAE-9EE1-D4A9F1019A11}" srcId="{720568C1-5E79-426D-85C7-A7E5B8C0316E}" destId="{CC265B56-52CF-4C13-A8A7-D180EC518CD3}" srcOrd="2" destOrd="0" parTransId="{947DD05A-3AC5-440C-BA0B-DC5DD1775402}" sibTransId="{6256BB15-93BF-4106-9AC8-61F7F3C42B44}"/>
    <dgm:cxn modelId="{A301786F-7381-42B9-9567-815AB419C07C}" srcId="{573468F7-CBB7-4899-A4E9-F64C8F95EFD3}" destId="{673E0D34-820F-4AB6-AF94-1C6D449948D1}" srcOrd="0" destOrd="0" parTransId="{D67A50CF-3CF3-46B6-A594-A42B86BF6BD4}" sibTransId="{E91551CE-843B-42C4-BB10-78B427A9109C}"/>
    <dgm:cxn modelId="{5AD72DBC-7788-C44C-B6E2-76E8C3929CC1}" type="presOf" srcId="{ABADFDEB-0840-4CBA-AF89-B7D26C372F82}" destId="{0087F087-5E50-461F-AA1E-FD51151E8427}" srcOrd="0" destOrd="0" presId="urn:microsoft.com/office/officeart/2005/8/layout/lProcess2"/>
    <dgm:cxn modelId="{E65151E0-C06E-9D4D-9822-CFFE0F9EFBA0}" type="presOf" srcId="{A5436F4D-68BA-4F5D-AAEE-5EBA5502CB2D}" destId="{A778FB92-3206-45F6-972D-2CFB1AB58ABE}" srcOrd="0" destOrd="0" presId="urn:microsoft.com/office/officeart/2005/8/layout/lProcess2"/>
    <dgm:cxn modelId="{96F6CF16-CCE9-3448-B2F3-03540F31BE03}" type="presOf" srcId="{720568C1-5E79-426D-85C7-A7E5B8C0316E}" destId="{D38C99F3-C290-4545-AEF5-20551DB96733}" srcOrd="1" destOrd="0" presId="urn:microsoft.com/office/officeart/2005/8/layout/lProcess2"/>
    <dgm:cxn modelId="{F218B209-A5DE-422B-86E6-28F114A3ECAA}" srcId="{C3A80D32-A602-4C3E-8BB9-B44ADA9753D9}" destId="{FD75560C-1E0A-46CC-84CE-190EA96A4222}" srcOrd="1" destOrd="0" parTransId="{D1E25754-4C9F-4FBD-84F3-1E08DD6EBC4D}" sibTransId="{8CB8C95B-1100-4CDF-ADD5-6C5920292528}"/>
    <dgm:cxn modelId="{A53D4CA0-2094-CC44-A19A-6CA8685895E0}" type="presOf" srcId="{CC265B56-52CF-4C13-A8A7-D180EC518CD3}" destId="{604D1FA9-BB20-423B-8A2C-52F3AE70C045}" srcOrd="0" destOrd="0" presId="urn:microsoft.com/office/officeart/2005/8/layout/lProcess2"/>
    <dgm:cxn modelId="{AB978F47-2B61-804C-B6A3-6D741097EA60}" type="presOf" srcId="{BB526578-BF8D-4994-BAED-D7002D79E2DF}" destId="{498EECAE-2455-45CC-B70F-49A7CEF14356}" srcOrd="0" destOrd="0" presId="urn:microsoft.com/office/officeart/2005/8/layout/lProcess2"/>
    <dgm:cxn modelId="{A85FD1CD-7DB5-E54F-917A-9630C7AB89FD}" type="presOf" srcId="{C3A80D32-A602-4C3E-8BB9-B44ADA9753D9}" destId="{B890C01C-1DF5-461C-8080-825D6636D938}" srcOrd="0" destOrd="0" presId="urn:microsoft.com/office/officeart/2005/8/layout/lProcess2"/>
    <dgm:cxn modelId="{7416E36F-7C88-477D-8565-FE78EA7EAA94}" srcId="{720568C1-5E79-426D-85C7-A7E5B8C0316E}" destId="{22D27EBD-36ED-40C3-908C-0A35CB85F461}" srcOrd="0" destOrd="0" parTransId="{926F7D44-27FD-4E7D-B2CC-10CCE859A551}" sibTransId="{7C43970F-B164-4698-A079-D8BC8F6F8606}"/>
    <dgm:cxn modelId="{4227C1E9-139A-7644-B313-443668A84BB1}" type="presOf" srcId="{37A0CDDA-E3B3-46DB-AAF8-E9C723515670}" destId="{84733E99-061E-4FAD-BF5C-03EF9056A026}" srcOrd="0" destOrd="0" presId="urn:microsoft.com/office/officeart/2005/8/layout/lProcess2"/>
    <dgm:cxn modelId="{A6DD1C02-FDBF-6941-A1C7-051EF03D36F4}" type="presOf" srcId="{720568C1-5E79-426D-85C7-A7E5B8C0316E}" destId="{E144A780-05E2-4E9B-A600-B10FBEF62489}" srcOrd="0" destOrd="0" presId="urn:microsoft.com/office/officeart/2005/8/layout/lProcess2"/>
    <dgm:cxn modelId="{CD018804-5AA0-7B4D-B0D3-3916BB211D08}" type="presOf" srcId="{D5539960-86E2-4584-8075-DC8300885DCA}" destId="{1C1BCA40-7C51-483B-9021-D80471E48DD0}" srcOrd="0" destOrd="0" presId="urn:microsoft.com/office/officeart/2005/8/layout/lProcess2"/>
    <dgm:cxn modelId="{1ABDC4D5-28F5-476D-8BBA-4374AEC18BF1}" srcId="{D5539960-86E2-4584-8075-DC8300885DCA}" destId="{720568C1-5E79-426D-85C7-A7E5B8C0316E}" srcOrd="1" destOrd="0" parTransId="{793758F8-11FA-45DD-B10F-31B27C6CB7DE}" sibTransId="{AB3FC09D-D1CE-4DC7-9C32-85AFFADB95A7}"/>
    <dgm:cxn modelId="{0735AE2B-FE56-9240-8476-BD81D743BBF4}" type="presOf" srcId="{573468F7-CBB7-4899-A4E9-F64C8F95EFD3}" destId="{9FA9AD3B-967F-4ECA-88B7-FD35E72E0E93}" srcOrd="1" destOrd="0" presId="urn:microsoft.com/office/officeart/2005/8/layout/lProcess2"/>
    <dgm:cxn modelId="{DC5501DA-6945-441A-BF90-9B70E84145BF}" srcId="{573468F7-CBB7-4899-A4E9-F64C8F95EFD3}" destId="{ABADFDEB-0840-4CBA-AF89-B7D26C372F82}" srcOrd="2" destOrd="0" parTransId="{D1E029BF-1C57-4C6B-B18E-DD4D29127605}" sibTransId="{B27713DA-9A68-4EC6-9BC9-E81D37476A81}"/>
    <dgm:cxn modelId="{FAF24A33-35A9-45E5-B352-3BB2BFDB7221}" srcId="{720568C1-5E79-426D-85C7-A7E5B8C0316E}" destId="{BB526578-BF8D-4994-BAED-D7002D79E2DF}" srcOrd="1" destOrd="0" parTransId="{73C108C5-5396-49C1-A39D-631EABA2C2C5}" sibTransId="{E99515AD-C181-4249-97C4-46D20336E52F}"/>
    <dgm:cxn modelId="{E5CE8BDD-89D1-CD42-80DF-B9A485E1A546}" type="presParOf" srcId="{1C1BCA40-7C51-483B-9021-D80471E48DD0}" destId="{DC245F51-36D3-4991-B0FD-8E8B9D237365}" srcOrd="0" destOrd="0" presId="urn:microsoft.com/office/officeart/2005/8/layout/lProcess2"/>
    <dgm:cxn modelId="{7F106216-65EF-4249-BDBE-27A5B8369493}" type="presParOf" srcId="{DC245F51-36D3-4991-B0FD-8E8B9D237365}" destId="{ED6762E9-7F86-466D-9CDC-52D95EB64D01}" srcOrd="0" destOrd="0" presId="urn:microsoft.com/office/officeart/2005/8/layout/lProcess2"/>
    <dgm:cxn modelId="{D13F8736-5814-BB4F-8603-960569E65171}" type="presParOf" srcId="{DC245F51-36D3-4991-B0FD-8E8B9D237365}" destId="{9FA9AD3B-967F-4ECA-88B7-FD35E72E0E93}" srcOrd="1" destOrd="0" presId="urn:microsoft.com/office/officeart/2005/8/layout/lProcess2"/>
    <dgm:cxn modelId="{CCC5F05A-BE1A-804E-8775-518C3041BC05}" type="presParOf" srcId="{DC245F51-36D3-4991-B0FD-8E8B9D237365}" destId="{A7D20A2D-ACCD-4577-A112-31DE9E3AEB5F}" srcOrd="2" destOrd="0" presId="urn:microsoft.com/office/officeart/2005/8/layout/lProcess2"/>
    <dgm:cxn modelId="{0DE79E80-11A1-3C4B-8F5F-22E912E76CE3}" type="presParOf" srcId="{A7D20A2D-ACCD-4577-A112-31DE9E3AEB5F}" destId="{6783FFA7-B686-4FC0-9940-6D2B893EB658}" srcOrd="0" destOrd="0" presId="urn:microsoft.com/office/officeart/2005/8/layout/lProcess2"/>
    <dgm:cxn modelId="{299F806C-004D-4C46-8D44-5256BA53D332}" type="presParOf" srcId="{6783FFA7-B686-4FC0-9940-6D2B893EB658}" destId="{A34464B6-F77A-4732-85F2-A24664539F38}" srcOrd="0" destOrd="0" presId="urn:microsoft.com/office/officeart/2005/8/layout/lProcess2"/>
    <dgm:cxn modelId="{24653AD8-12A4-1C4B-9F36-2F474816D0ED}" type="presParOf" srcId="{6783FFA7-B686-4FC0-9940-6D2B893EB658}" destId="{B4819665-3995-4D10-8059-189C7CC1BD09}" srcOrd="1" destOrd="0" presId="urn:microsoft.com/office/officeart/2005/8/layout/lProcess2"/>
    <dgm:cxn modelId="{EF7B2C49-30D5-104E-8308-8D6A5E49912B}" type="presParOf" srcId="{6783FFA7-B686-4FC0-9940-6D2B893EB658}" destId="{A778FB92-3206-45F6-972D-2CFB1AB58ABE}" srcOrd="2" destOrd="0" presId="urn:microsoft.com/office/officeart/2005/8/layout/lProcess2"/>
    <dgm:cxn modelId="{C1AF3E2C-BBA0-1A44-BAF1-0842F7D5F109}" type="presParOf" srcId="{6783FFA7-B686-4FC0-9940-6D2B893EB658}" destId="{62228341-794B-41D6-987C-6C9D48024873}" srcOrd="3" destOrd="0" presId="urn:microsoft.com/office/officeart/2005/8/layout/lProcess2"/>
    <dgm:cxn modelId="{A6F4F3C7-63B9-D64E-9E6F-7437CC588D1D}" type="presParOf" srcId="{6783FFA7-B686-4FC0-9940-6D2B893EB658}" destId="{0087F087-5E50-461F-AA1E-FD51151E8427}" srcOrd="4" destOrd="0" presId="urn:microsoft.com/office/officeart/2005/8/layout/lProcess2"/>
    <dgm:cxn modelId="{EC0C9E59-9F1E-B845-87F8-258144E2A945}" type="presParOf" srcId="{1C1BCA40-7C51-483B-9021-D80471E48DD0}" destId="{2224CBD8-EF95-45B1-B613-0CE075A73AA5}" srcOrd="1" destOrd="0" presId="urn:microsoft.com/office/officeart/2005/8/layout/lProcess2"/>
    <dgm:cxn modelId="{C511AF22-F2FB-3E46-82D9-7E92159EAFBA}" type="presParOf" srcId="{1C1BCA40-7C51-483B-9021-D80471E48DD0}" destId="{5174DE64-226D-418B-8974-CCAAE6FF80D3}" srcOrd="2" destOrd="0" presId="urn:microsoft.com/office/officeart/2005/8/layout/lProcess2"/>
    <dgm:cxn modelId="{EEBF56EC-6923-674F-8C02-10F4EDB93321}" type="presParOf" srcId="{5174DE64-226D-418B-8974-CCAAE6FF80D3}" destId="{E144A780-05E2-4E9B-A600-B10FBEF62489}" srcOrd="0" destOrd="0" presId="urn:microsoft.com/office/officeart/2005/8/layout/lProcess2"/>
    <dgm:cxn modelId="{84AE5E4F-C495-DE4F-8E86-716844E2CE61}" type="presParOf" srcId="{5174DE64-226D-418B-8974-CCAAE6FF80D3}" destId="{D38C99F3-C290-4545-AEF5-20551DB96733}" srcOrd="1" destOrd="0" presId="urn:microsoft.com/office/officeart/2005/8/layout/lProcess2"/>
    <dgm:cxn modelId="{7B4CB4B5-0170-9D48-8F11-991E45B99573}" type="presParOf" srcId="{5174DE64-226D-418B-8974-CCAAE6FF80D3}" destId="{387714F1-6026-40EA-A9BB-881E0F8C10B2}" srcOrd="2" destOrd="0" presId="urn:microsoft.com/office/officeart/2005/8/layout/lProcess2"/>
    <dgm:cxn modelId="{B96ADAC8-E87A-D046-9064-FAEC93252008}" type="presParOf" srcId="{387714F1-6026-40EA-A9BB-881E0F8C10B2}" destId="{9E7B0A35-8704-434F-96B8-6B10E9DFA469}" srcOrd="0" destOrd="0" presId="urn:microsoft.com/office/officeart/2005/8/layout/lProcess2"/>
    <dgm:cxn modelId="{854C3EAB-CC51-674F-8416-FE55D2A19BBC}" type="presParOf" srcId="{9E7B0A35-8704-434F-96B8-6B10E9DFA469}" destId="{870247C0-2E6D-4012-B6D8-DB2AB7EAAC73}" srcOrd="0" destOrd="0" presId="urn:microsoft.com/office/officeart/2005/8/layout/lProcess2"/>
    <dgm:cxn modelId="{22E65942-5CB4-9B48-B480-1FA36A5079EF}" type="presParOf" srcId="{9E7B0A35-8704-434F-96B8-6B10E9DFA469}" destId="{89C1B209-051C-4914-A734-CEF0EA09195F}" srcOrd="1" destOrd="0" presId="urn:microsoft.com/office/officeart/2005/8/layout/lProcess2"/>
    <dgm:cxn modelId="{CDFA79D6-06A8-A548-967F-5C523A1F2E4A}" type="presParOf" srcId="{9E7B0A35-8704-434F-96B8-6B10E9DFA469}" destId="{498EECAE-2455-45CC-B70F-49A7CEF14356}" srcOrd="2" destOrd="0" presId="urn:microsoft.com/office/officeart/2005/8/layout/lProcess2"/>
    <dgm:cxn modelId="{37201BA0-C5BE-C84A-84E4-126E5B328CC4}" type="presParOf" srcId="{9E7B0A35-8704-434F-96B8-6B10E9DFA469}" destId="{C2866BCC-6D44-4C44-BBA2-098DB19914D3}" srcOrd="3" destOrd="0" presId="urn:microsoft.com/office/officeart/2005/8/layout/lProcess2"/>
    <dgm:cxn modelId="{CFE9EF00-92C1-F644-8C02-53FDF3AB347C}" type="presParOf" srcId="{9E7B0A35-8704-434F-96B8-6B10E9DFA469}" destId="{604D1FA9-BB20-423B-8A2C-52F3AE70C045}" srcOrd="4" destOrd="0" presId="urn:microsoft.com/office/officeart/2005/8/layout/lProcess2"/>
    <dgm:cxn modelId="{23F8479E-B86F-C141-B284-1BE63562F6C1}" type="presParOf" srcId="{1C1BCA40-7C51-483B-9021-D80471E48DD0}" destId="{67191934-6D6F-466A-A53B-DFF95EF21A57}" srcOrd="3" destOrd="0" presId="urn:microsoft.com/office/officeart/2005/8/layout/lProcess2"/>
    <dgm:cxn modelId="{8938BFC2-6B56-AE45-816E-CD70CB1EA10D}" type="presParOf" srcId="{1C1BCA40-7C51-483B-9021-D80471E48DD0}" destId="{DF743AC7-47AE-4A48-A133-823A045FD607}" srcOrd="4" destOrd="0" presId="urn:microsoft.com/office/officeart/2005/8/layout/lProcess2"/>
    <dgm:cxn modelId="{2BFAAB58-DCB9-B146-BAB5-22305601A2B7}" type="presParOf" srcId="{DF743AC7-47AE-4A48-A133-823A045FD607}" destId="{B890C01C-1DF5-461C-8080-825D6636D938}" srcOrd="0" destOrd="0" presId="urn:microsoft.com/office/officeart/2005/8/layout/lProcess2"/>
    <dgm:cxn modelId="{49E2F68F-46FD-3347-A246-2AFEEF93CC9E}" type="presParOf" srcId="{DF743AC7-47AE-4A48-A133-823A045FD607}" destId="{52EE43B4-B481-4824-8BA4-B0597F6D391B}" srcOrd="1" destOrd="0" presId="urn:microsoft.com/office/officeart/2005/8/layout/lProcess2"/>
    <dgm:cxn modelId="{9752DF1E-97F9-0549-9924-3455788405AB}" type="presParOf" srcId="{DF743AC7-47AE-4A48-A133-823A045FD607}" destId="{A4BA3EA6-DDD6-4D68-925C-A63F13D47832}" srcOrd="2" destOrd="0" presId="urn:microsoft.com/office/officeart/2005/8/layout/lProcess2"/>
    <dgm:cxn modelId="{AA627643-3E19-9B44-BA48-53B375B27661}" type="presParOf" srcId="{A4BA3EA6-DDD6-4D68-925C-A63F13D47832}" destId="{DEA5F00C-5E06-4D5E-90DC-2644BF44B0FB}" srcOrd="0" destOrd="0" presId="urn:microsoft.com/office/officeart/2005/8/layout/lProcess2"/>
    <dgm:cxn modelId="{81D6D17C-05CD-254B-A0D2-178AAE8FE10F}" type="presParOf" srcId="{DEA5F00C-5E06-4D5E-90DC-2644BF44B0FB}" destId="{84733E99-061E-4FAD-BF5C-03EF9056A026}" srcOrd="0" destOrd="0" presId="urn:microsoft.com/office/officeart/2005/8/layout/lProcess2"/>
    <dgm:cxn modelId="{A88AB164-F7B6-5944-A93C-E18DCA56EF81}" type="presParOf" srcId="{DEA5F00C-5E06-4D5E-90DC-2644BF44B0FB}" destId="{55B4B584-85EA-4DC6-9C7C-08378642E077}" srcOrd="1" destOrd="0" presId="urn:microsoft.com/office/officeart/2005/8/layout/lProcess2"/>
    <dgm:cxn modelId="{36C320AD-B180-7F42-B6FC-1511A414E3DC}" type="presParOf" srcId="{DEA5F00C-5E06-4D5E-90DC-2644BF44B0FB}" destId="{368BE8A0-66D8-42EC-BAFC-67771DC8B2ED}" srcOrd="2" destOrd="0" presId="urn:microsoft.com/office/officeart/2005/8/layout/lProcess2"/>
    <dgm:cxn modelId="{51B6F309-0E8B-1C4D-B564-94941CCFDE21}" type="presParOf" srcId="{DEA5F00C-5E06-4D5E-90DC-2644BF44B0FB}" destId="{C354E321-0B97-4FE7-BBEF-64A6DF5F4711}" srcOrd="3" destOrd="0" presId="urn:microsoft.com/office/officeart/2005/8/layout/lProcess2"/>
    <dgm:cxn modelId="{2084588B-514A-434F-A01E-9069364565C4}" type="presParOf" srcId="{DEA5F00C-5E06-4D5E-90DC-2644BF44B0FB}" destId="{3828A56D-AAD2-47EA-B0A3-0902770228DA}" srcOrd="4" destOrd="0" presId="urn:microsoft.com/office/officeart/2005/8/layout/lProcess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0357E93-4D7B-477C-8A30-474215F23D14}" type="doc">
      <dgm:prSet loTypeId="urn:microsoft.com/office/officeart/2008/layout/SquareAccentList" loCatId="list" qsTypeId="urn:microsoft.com/office/officeart/2005/8/quickstyle/simple1" qsCatId="simple" csTypeId="urn:microsoft.com/office/officeart/2005/8/colors/accent1_2" csCatId="accent1" phldr="1"/>
      <dgm:spPr/>
      <dgm:t>
        <a:bodyPr/>
        <a:lstStyle/>
        <a:p>
          <a:endParaRPr lang="ru-RU"/>
        </a:p>
      </dgm:t>
    </dgm:pt>
    <dgm:pt modelId="{4495DE7B-C090-41BF-B6AA-FC981B6EE050}">
      <dgm:prSet phldrT="[Текст]" custT="1"/>
      <dgm:spPr/>
      <dgm:t>
        <a:bodyPr/>
        <a:lstStyle/>
        <a:p>
          <a:r>
            <a:rPr lang="ru-RU" sz="3600" dirty="0" smtClean="0">
              <a:latin typeface="Segoe UI" panose="020B0502040204020203" pitchFamily="34" charset="0"/>
              <a:cs typeface="Segoe UI" panose="020B0502040204020203" pitchFamily="34" charset="0"/>
            </a:rPr>
            <a:t>ОСНОВНЫЕ</a:t>
          </a:r>
          <a:endParaRPr lang="ru-RU" sz="3600" dirty="0">
            <a:latin typeface="Segoe UI" panose="020B0502040204020203" pitchFamily="34" charset="0"/>
            <a:cs typeface="Segoe UI" panose="020B0502040204020203" pitchFamily="34" charset="0"/>
          </a:endParaRPr>
        </a:p>
      </dgm:t>
    </dgm:pt>
    <dgm:pt modelId="{26C3B091-E05C-489D-90B6-16653DDC7A8F}" type="parTrans" cxnId="{3CC6A9CC-11E1-4332-8BB2-54F591F3FE39}">
      <dgm:prSet/>
      <dgm:spPr/>
      <dgm:t>
        <a:bodyPr/>
        <a:lstStyle/>
        <a:p>
          <a:endParaRPr lang="ru-RU"/>
        </a:p>
      </dgm:t>
    </dgm:pt>
    <dgm:pt modelId="{D4C8055C-D745-4314-BF5D-9F29CE186B96}" type="sibTrans" cxnId="{3CC6A9CC-11E1-4332-8BB2-54F591F3FE39}">
      <dgm:prSet/>
      <dgm:spPr/>
      <dgm:t>
        <a:bodyPr/>
        <a:lstStyle/>
        <a:p>
          <a:endParaRPr lang="ru-RU"/>
        </a:p>
      </dgm:t>
    </dgm:pt>
    <dgm:pt modelId="{64F40AE4-DE5A-409A-8440-46672FC782A5}">
      <dgm:prSet phldrT="[Текст]" custT="1"/>
      <dgm:spPr/>
      <dgm:t>
        <a:bodyPr/>
        <a:lstStyle/>
        <a:p>
          <a:r>
            <a:rPr lang="ru-RU" sz="2000" dirty="0" smtClean="0">
              <a:latin typeface="Segoe UI" panose="020B0502040204020203" pitchFamily="34" charset="0"/>
              <a:cs typeface="Segoe UI" panose="020B0502040204020203" pitchFamily="34" charset="0"/>
            </a:rPr>
            <a:t>диссоциация</a:t>
          </a:r>
          <a:endParaRPr lang="ru-RU" sz="2000" dirty="0">
            <a:latin typeface="Segoe UI" panose="020B0502040204020203" pitchFamily="34" charset="0"/>
            <a:cs typeface="Segoe UI" panose="020B0502040204020203" pitchFamily="34" charset="0"/>
          </a:endParaRPr>
        </a:p>
      </dgm:t>
    </dgm:pt>
    <dgm:pt modelId="{A973C224-0E3E-4F1D-9F56-8C9C5B63270E}" type="parTrans" cxnId="{E0CCBDB6-C50C-473F-ABAE-1A8B0F46E7D2}">
      <dgm:prSet/>
      <dgm:spPr/>
      <dgm:t>
        <a:bodyPr/>
        <a:lstStyle/>
        <a:p>
          <a:endParaRPr lang="ru-RU"/>
        </a:p>
      </dgm:t>
    </dgm:pt>
    <dgm:pt modelId="{337B05F5-00AB-41AE-BB7A-EB6E05A453B0}" type="sibTrans" cxnId="{E0CCBDB6-C50C-473F-ABAE-1A8B0F46E7D2}">
      <dgm:prSet/>
      <dgm:spPr/>
      <dgm:t>
        <a:bodyPr/>
        <a:lstStyle/>
        <a:p>
          <a:endParaRPr lang="ru-RU"/>
        </a:p>
      </dgm:t>
    </dgm:pt>
    <dgm:pt modelId="{6DA45156-D827-4393-AFFA-B82701C5E646}">
      <dgm:prSet phldrT="[Текст]" custT="1"/>
      <dgm:spPr/>
      <dgm:t>
        <a:bodyPr/>
        <a:lstStyle/>
        <a:p>
          <a:r>
            <a:rPr lang="ru-RU" sz="2000" dirty="0" smtClean="0">
              <a:latin typeface="Segoe UI" panose="020B0502040204020203" pitchFamily="34" charset="0"/>
              <a:cs typeface="Segoe UI" panose="020B0502040204020203" pitchFamily="34" charset="0"/>
            </a:rPr>
            <a:t>дыхание</a:t>
          </a:r>
          <a:endParaRPr lang="ru-RU" sz="2000" dirty="0">
            <a:latin typeface="Segoe UI" panose="020B0502040204020203" pitchFamily="34" charset="0"/>
            <a:cs typeface="Segoe UI" panose="020B0502040204020203" pitchFamily="34" charset="0"/>
          </a:endParaRPr>
        </a:p>
      </dgm:t>
    </dgm:pt>
    <dgm:pt modelId="{C08B12B0-E35D-4210-AEE4-C01687F9BE66}" type="parTrans" cxnId="{A824FD83-22AC-4B6C-93B5-71A7E2F2C9B5}">
      <dgm:prSet/>
      <dgm:spPr/>
      <dgm:t>
        <a:bodyPr/>
        <a:lstStyle/>
        <a:p>
          <a:endParaRPr lang="ru-RU"/>
        </a:p>
      </dgm:t>
    </dgm:pt>
    <dgm:pt modelId="{70142914-1D2F-4B64-95CE-D30C5FCC06E8}" type="sibTrans" cxnId="{A824FD83-22AC-4B6C-93B5-71A7E2F2C9B5}">
      <dgm:prSet/>
      <dgm:spPr/>
      <dgm:t>
        <a:bodyPr/>
        <a:lstStyle/>
        <a:p>
          <a:endParaRPr lang="ru-RU"/>
        </a:p>
      </dgm:t>
    </dgm:pt>
    <dgm:pt modelId="{366EA123-48BB-4309-BA76-B5FC2832C356}">
      <dgm:prSet phldrT="[Текст]" custT="1"/>
      <dgm:spPr/>
      <dgm:t>
        <a:bodyPr/>
        <a:lstStyle/>
        <a:p>
          <a:r>
            <a:rPr lang="ru-RU" sz="2000" dirty="0" smtClean="0">
              <a:latin typeface="Segoe UI" panose="020B0502040204020203" pitchFamily="34" charset="0"/>
              <a:cs typeface="Segoe UI" panose="020B0502040204020203" pitchFamily="34" charset="0"/>
            </a:rPr>
            <a:t>«увертки»</a:t>
          </a:r>
          <a:endParaRPr lang="ru-RU" sz="2000" dirty="0">
            <a:latin typeface="Segoe UI" panose="020B0502040204020203" pitchFamily="34" charset="0"/>
            <a:cs typeface="Segoe UI" panose="020B0502040204020203" pitchFamily="34" charset="0"/>
          </a:endParaRPr>
        </a:p>
      </dgm:t>
    </dgm:pt>
    <dgm:pt modelId="{C8203E1F-808D-450D-BA47-0EF2E873E96C}" type="parTrans" cxnId="{D5DF36CD-3E00-4BBD-8936-5CE6D91D75B6}">
      <dgm:prSet/>
      <dgm:spPr/>
      <dgm:t>
        <a:bodyPr/>
        <a:lstStyle/>
        <a:p>
          <a:endParaRPr lang="ru-RU"/>
        </a:p>
      </dgm:t>
    </dgm:pt>
    <dgm:pt modelId="{16A40C00-FA08-4DA3-975C-2BEBEF07BE47}" type="sibTrans" cxnId="{D5DF36CD-3E00-4BBD-8936-5CE6D91D75B6}">
      <dgm:prSet/>
      <dgm:spPr/>
      <dgm:t>
        <a:bodyPr/>
        <a:lstStyle/>
        <a:p>
          <a:endParaRPr lang="ru-RU"/>
        </a:p>
      </dgm:t>
    </dgm:pt>
    <dgm:pt modelId="{29CBB5AB-571F-49C2-9B57-F8A4EB99F4E8}">
      <dgm:prSet phldrT="[Текст]" custT="1"/>
      <dgm:spPr/>
      <dgm:t>
        <a:bodyPr/>
        <a:lstStyle/>
        <a:p>
          <a:r>
            <a:rPr lang="ru-RU" sz="3600" dirty="0" smtClean="0">
              <a:latin typeface="Segoe UI" panose="020B0502040204020203" pitchFamily="34" charset="0"/>
              <a:cs typeface="Segoe UI" panose="020B0502040204020203" pitchFamily="34" charset="0"/>
            </a:rPr>
            <a:t>ОСТАЛЬНЫЕ</a:t>
          </a:r>
          <a:endParaRPr lang="ru-RU" sz="3600" dirty="0">
            <a:latin typeface="Segoe UI" panose="020B0502040204020203" pitchFamily="34" charset="0"/>
            <a:cs typeface="Segoe UI" panose="020B0502040204020203" pitchFamily="34" charset="0"/>
          </a:endParaRPr>
        </a:p>
      </dgm:t>
    </dgm:pt>
    <dgm:pt modelId="{C3ADE0DD-DEBB-42B2-B498-299383320A9F}" type="parTrans" cxnId="{09B60657-93FF-4197-A528-07F662B48226}">
      <dgm:prSet/>
      <dgm:spPr/>
      <dgm:t>
        <a:bodyPr/>
        <a:lstStyle/>
        <a:p>
          <a:endParaRPr lang="ru-RU"/>
        </a:p>
      </dgm:t>
    </dgm:pt>
    <dgm:pt modelId="{409A8309-D2BF-4963-A324-751A3837ADB9}" type="sibTrans" cxnId="{09B60657-93FF-4197-A528-07F662B48226}">
      <dgm:prSet/>
      <dgm:spPr/>
      <dgm:t>
        <a:bodyPr/>
        <a:lstStyle/>
        <a:p>
          <a:endParaRPr lang="ru-RU"/>
        </a:p>
      </dgm:t>
    </dgm:pt>
    <dgm:pt modelId="{F588DFA2-AF15-4E27-99DC-9E2216225241}">
      <dgm:prSet phldrT="[Текст]" custT="1"/>
      <dgm:spPr/>
      <dgm:t>
        <a:bodyPr/>
        <a:lstStyle/>
        <a:p>
          <a:r>
            <a:rPr lang="ru-RU" sz="2000" dirty="0" smtClean="0">
              <a:latin typeface="Segoe UI" panose="020B0502040204020203" pitchFamily="34" charset="0"/>
              <a:cs typeface="Segoe UI" panose="020B0502040204020203" pitchFamily="34" charset="0"/>
            </a:rPr>
            <a:t>жесты дискомфорта и закрытости.</a:t>
          </a:r>
        </a:p>
        <a:p>
          <a:r>
            <a:rPr lang="ru-RU" sz="2000" dirty="0" smtClean="0">
              <a:latin typeface="Segoe UI" panose="020B0502040204020203" pitchFamily="34" charset="0"/>
              <a:cs typeface="Segoe UI" panose="020B0502040204020203" pitchFamily="34" charset="0"/>
            </a:rPr>
            <a:t>Асимметрия тела</a:t>
          </a:r>
          <a:endParaRPr lang="ru-RU" sz="2000" dirty="0">
            <a:latin typeface="Segoe UI" panose="020B0502040204020203" pitchFamily="34" charset="0"/>
            <a:cs typeface="Segoe UI" panose="020B0502040204020203" pitchFamily="34" charset="0"/>
          </a:endParaRPr>
        </a:p>
      </dgm:t>
    </dgm:pt>
    <dgm:pt modelId="{20A9A0DD-68C5-4120-B4D9-B1CB6BD088F8}" type="parTrans" cxnId="{E925BD59-2BE0-4842-A10E-95833259B189}">
      <dgm:prSet/>
      <dgm:spPr/>
      <dgm:t>
        <a:bodyPr/>
        <a:lstStyle/>
        <a:p>
          <a:endParaRPr lang="ru-RU"/>
        </a:p>
      </dgm:t>
    </dgm:pt>
    <dgm:pt modelId="{9F743D94-0128-4EB5-AAAF-F78E1B347CD4}" type="sibTrans" cxnId="{E925BD59-2BE0-4842-A10E-95833259B189}">
      <dgm:prSet/>
      <dgm:spPr/>
      <dgm:t>
        <a:bodyPr/>
        <a:lstStyle/>
        <a:p>
          <a:endParaRPr lang="ru-RU"/>
        </a:p>
      </dgm:t>
    </dgm:pt>
    <dgm:pt modelId="{FA3D0EAC-2BCF-4167-A4C0-8F104F1201B5}">
      <dgm:prSet phldrT="[Текст]"/>
      <dgm:spPr/>
      <dgm:t>
        <a:bodyPr/>
        <a:lstStyle/>
        <a:p>
          <a:r>
            <a:rPr lang="ru-RU" dirty="0" err="1" smtClean="0">
              <a:latin typeface="Segoe UI" panose="020B0502040204020203" pitchFamily="34" charset="0"/>
              <a:cs typeface="Segoe UI" panose="020B0502040204020203" pitchFamily="34" charset="0"/>
            </a:rPr>
            <a:t>лимбические</a:t>
          </a:r>
          <a:r>
            <a:rPr lang="ru-RU" dirty="0" smtClean="0">
              <a:latin typeface="Segoe UI" panose="020B0502040204020203" pitchFamily="34" charset="0"/>
              <a:cs typeface="Segoe UI" panose="020B0502040204020203" pitchFamily="34" charset="0"/>
            </a:rPr>
            <a:t> реакции «стой», «беги», «бей» </a:t>
          </a:r>
          <a:endParaRPr lang="ru-RU" dirty="0">
            <a:latin typeface="Segoe UI" panose="020B0502040204020203" pitchFamily="34" charset="0"/>
            <a:cs typeface="Segoe UI" panose="020B0502040204020203" pitchFamily="34" charset="0"/>
          </a:endParaRPr>
        </a:p>
      </dgm:t>
    </dgm:pt>
    <dgm:pt modelId="{EDA7813F-B51C-44B6-8A06-72DC9B841C22}" type="parTrans" cxnId="{007BB3FD-9A01-40FF-869B-296C123AC326}">
      <dgm:prSet/>
      <dgm:spPr/>
      <dgm:t>
        <a:bodyPr/>
        <a:lstStyle/>
        <a:p>
          <a:endParaRPr lang="ru-RU"/>
        </a:p>
      </dgm:t>
    </dgm:pt>
    <dgm:pt modelId="{A320D869-A5D6-4337-9BE2-DDA185F660AF}" type="sibTrans" cxnId="{007BB3FD-9A01-40FF-869B-296C123AC326}">
      <dgm:prSet/>
      <dgm:spPr/>
      <dgm:t>
        <a:bodyPr/>
        <a:lstStyle/>
        <a:p>
          <a:endParaRPr lang="ru-RU"/>
        </a:p>
      </dgm:t>
    </dgm:pt>
    <dgm:pt modelId="{2F6DD71E-684B-42A3-8689-80E3C1A8ACDD}">
      <dgm:prSet phldrT="[Текст]" custT="1"/>
      <dgm:spPr/>
      <dgm:t>
        <a:bodyPr/>
        <a:lstStyle/>
        <a:p>
          <a:r>
            <a:rPr lang="ru-RU" sz="2000" dirty="0" smtClean="0">
              <a:latin typeface="Segoe UI" panose="020B0502040204020203" pitchFamily="34" charset="0"/>
              <a:cs typeface="Segoe UI" panose="020B0502040204020203" pitchFamily="34" charset="0"/>
            </a:rPr>
            <a:t>утечки</a:t>
          </a:r>
          <a:endParaRPr lang="ru-RU" sz="2000" dirty="0">
            <a:latin typeface="Segoe UI" panose="020B0502040204020203" pitchFamily="34" charset="0"/>
            <a:cs typeface="Segoe UI" panose="020B0502040204020203" pitchFamily="34" charset="0"/>
          </a:endParaRPr>
        </a:p>
      </dgm:t>
    </dgm:pt>
    <dgm:pt modelId="{952F1D04-5B4E-4288-AF99-A8BE8070A94B}" type="parTrans" cxnId="{D727177E-43EB-40AF-9766-FF668ED1DD90}">
      <dgm:prSet/>
      <dgm:spPr/>
      <dgm:t>
        <a:bodyPr/>
        <a:lstStyle/>
        <a:p>
          <a:endParaRPr lang="ru-RU"/>
        </a:p>
      </dgm:t>
    </dgm:pt>
    <dgm:pt modelId="{FB0B08D6-DEC3-4531-AA5B-F9699D965196}" type="sibTrans" cxnId="{D727177E-43EB-40AF-9766-FF668ED1DD90}">
      <dgm:prSet/>
      <dgm:spPr/>
      <dgm:t>
        <a:bodyPr/>
        <a:lstStyle/>
        <a:p>
          <a:endParaRPr lang="ru-RU"/>
        </a:p>
      </dgm:t>
    </dgm:pt>
    <dgm:pt modelId="{E10443CD-9BAD-4C25-A842-A6C3DFB57EAF}" type="pres">
      <dgm:prSet presAssocID="{D0357E93-4D7B-477C-8A30-474215F23D14}" presName="layout" presStyleCnt="0">
        <dgm:presLayoutVars>
          <dgm:chMax/>
          <dgm:chPref/>
          <dgm:dir/>
          <dgm:resizeHandles/>
        </dgm:presLayoutVars>
      </dgm:prSet>
      <dgm:spPr/>
      <dgm:t>
        <a:bodyPr/>
        <a:lstStyle/>
        <a:p>
          <a:endParaRPr lang="ru-RU"/>
        </a:p>
      </dgm:t>
    </dgm:pt>
    <dgm:pt modelId="{4770DA14-A894-4ABA-927E-F1CA88454F84}" type="pres">
      <dgm:prSet presAssocID="{4495DE7B-C090-41BF-B6AA-FC981B6EE050}" presName="root" presStyleCnt="0">
        <dgm:presLayoutVars>
          <dgm:chMax/>
          <dgm:chPref/>
        </dgm:presLayoutVars>
      </dgm:prSet>
      <dgm:spPr/>
    </dgm:pt>
    <dgm:pt modelId="{B5B6997C-831B-4227-8E7A-FC88D4EF1AB6}" type="pres">
      <dgm:prSet presAssocID="{4495DE7B-C090-41BF-B6AA-FC981B6EE050}" presName="rootComposite" presStyleCnt="0">
        <dgm:presLayoutVars/>
      </dgm:prSet>
      <dgm:spPr/>
    </dgm:pt>
    <dgm:pt modelId="{893FBFCE-6823-4ECE-ADD4-7E6D7C133BFA}" type="pres">
      <dgm:prSet presAssocID="{4495DE7B-C090-41BF-B6AA-FC981B6EE050}" presName="ParentAccent" presStyleLbl="alignNode1" presStyleIdx="0" presStyleCnt="2" custScaleY="43165" custLinFactNeighborX="333" custLinFactNeighborY="-36765"/>
      <dgm:spPr>
        <a:solidFill>
          <a:srgbClr val="F87B00"/>
        </a:solidFill>
        <a:ln>
          <a:noFill/>
        </a:ln>
      </dgm:spPr>
      <dgm:t>
        <a:bodyPr/>
        <a:lstStyle/>
        <a:p>
          <a:endParaRPr lang="ru-RU"/>
        </a:p>
      </dgm:t>
    </dgm:pt>
    <dgm:pt modelId="{BC56F145-53CB-480B-B86E-E5C35FE01E7C}" type="pres">
      <dgm:prSet presAssocID="{4495DE7B-C090-41BF-B6AA-FC981B6EE050}" presName="ParentSmallAccent" presStyleLbl="fgAcc1" presStyleIdx="0" presStyleCnt="2" custLinFactNeighborX="4529" custLinFactNeighborY="-58877"/>
      <dgm:spPr>
        <a:prstGeom prst="chevron">
          <a:avLst/>
        </a:prstGeom>
        <a:noFill/>
        <a:ln>
          <a:solidFill>
            <a:srgbClr val="00A5FF"/>
          </a:solidFill>
        </a:ln>
      </dgm:spPr>
      <dgm:t>
        <a:bodyPr/>
        <a:lstStyle/>
        <a:p>
          <a:endParaRPr lang="ru-RU"/>
        </a:p>
      </dgm:t>
    </dgm:pt>
    <dgm:pt modelId="{2279DD0B-0CD2-47A4-9689-D1093933355F}" type="pres">
      <dgm:prSet presAssocID="{4495DE7B-C090-41BF-B6AA-FC981B6EE050}" presName="Parent" presStyleLbl="revTx" presStyleIdx="0" presStyleCnt="8">
        <dgm:presLayoutVars>
          <dgm:chMax/>
          <dgm:chPref val="4"/>
          <dgm:bulletEnabled val="1"/>
        </dgm:presLayoutVars>
      </dgm:prSet>
      <dgm:spPr/>
      <dgm:t>
        <a:bodyPr/>
        <a:lstStyle/>
        <a:p>
          <a:endParaRPr lang="ru-RU"/>
        </a:p>
      </dgm:t>
    </dgm:pt>
    <dgm:pt modelId="{43CA9E53-F28E-4366-9BA0-3464029564C6}" type="pres">
      <dgm:prSet presAssocID="{4495DE7B-C090-41BF-B6AA-FC981B6EE050}" presName="childShape" presStyleCnt="0">
        <dgm:presLayoutVars>
          <dgm:chMax val="0"/>
          <dgm:chPref val="0"/>
        </dgm:presLayoutVars>
      </dgm:prSet>
      <dgm:spPr/>
    </dgm:pt>
    <dgm:pt modelId="{23383DFB-5495-4CBA-93C4-6F21CFCD8B24}" type="pres">
      <dgm:prSet presAssocID="{64F40AE4-DE5A-409A-8440-46672FC782A5}" presName="childComposite" presStyleCnt="0">
        <dgm:presLayoutVars>
          <dgm:chMax val="0"/>
          <dgm:chPref val="0"/>
        </dgm:presLayoutVars>
      </dgm:prSet>
      <dgm:spPr/>
    </dgm:pt>
    <dgm:pt modelId="{37CA1EA7-A1DB-4A1B-8587-940699A0C3D5}" type="pres">
      <dgm:prSet presAssocID="{64F40AE4-DE5A-409A-8440-46672FC782A5}" presName="ChildAccent" presStyleLbl="solidFgAcc1" presStyleIdx="0" presStyleCnt="6" custLinFactNeighborX="2265" custLinFactNeighborY="-74717"/>
      <dgm:spPr>
        <a:prstGeom prst="chevron">
          <a:avLst/>
        </a:prstGeom>
        <a:noFill/>
        <a:ln>
          <a:solidFill>
            <a:srgbClr val="00A5FF"/>
          </a:solidFill>
        </a:ln>
      </dgm:spPr>
      <dgm:t>
        <a:bodyPr/>
        <a:lstStyle/>
        <a:p>
          <a:endParaRPr lang="ru-RU"/>
        </a:p>
      </dgm:t>
    </dgm:pt>
    <dgm:pt modelId="{F1CE065E-878F-4936-A8AD-D4DFE0C774B9}" type="pres">
      <dgm:prSet presAssocID="{64F40AE4-DE5A-409A-8440-46672FC782A5}" presName="Child" presStyleLbl="revTx" presStyleIdx="1" presStyleCnt="8" custLinFactNeighborX="179" custLinFactNeighborY="-32054">
        <dgm:presLayoutVars>
          <dgm:chMax val="0"/>
          <dgm:chPref val="0"/>
          <dgm:bulletEnabled val="1"/>
        </dgm:presLayoutVars>
      </dgm:prSet>
      <dgm:spPr/>
      <dgm:t>
        <a:bodyPr/>
        <a:lstStyle/>
        <a:p>
          <a:endParaRPr lang="ru-RU"/>
        </a:p>
      </dgm:t>
    </dgm:pt>
    <dgm:pt modelId="{14DC94F8-0978-4173-87C9-7B4EFE33264B}" type="pres">
      <dgm:prSet presAssocID="{6DA45156-D827-4393-AFFA-B82701C5E646}" presName="childComposite" presStyleCnt="0">
        <dgm:presLayoutVars>
          <dgm:chMax val="0"/>
          <dgm:chPref val="0"/>
        </dgm:presLayoutVars>
      </dgm:prSet>
      <dgm:spPr/>
    </dgm:pt>
    <dgm:pt modelId="{C4DF14A2-A29F-4918-90EE-AECCC034C298}" type="pres">
      <dgm:prSet presAssocID="{6DA45156-D827-4393-AFFA-B82701C5E646}" presName="ChildAccent" presStyleLbl="solidFgAcc1" presStyleIdx="1" presStyleCnt="6" custLinFactNeighborX="2265" custLinFactNeighborY="-74717"/>
      <dgm:spPr>
        <a:prstGeom prst="chevron">
          <a:avLst/>
        </a:prstGeom>
        <a:noFill/>
        <a:ln>
          <a:solidFill>
            <a:srgbClr val="00A5FF"/>
          </a:solidFill>
        </a:ln>
      </dgm:spPr>
      <dgm:t>
        <a:bodyPr/>
        <a:lstStyle/>
        <a:p>
          <a:endParaRPr lang="ru-RU"/>
        </a:p>
      </dgm:t>
    </dgm:pt>
    <dgm:pt modelId="{EC27CC66-0443-4A3E-AC7C-DCEB5A8FFDED}" type="pres">
      <dgm:prSet presAssocID="{6DA45156-D827-4393-AFFA-B82701C5E646}" presName="Child" presStyleLbl="revTx" presStyleIdx="2" presStyleCnt="8" custLinFactNeighborX="179" custLinFactNeighborY="-32054">
        <dgm:presLayoutVars>
          <dgm:chMax val="0"/>
          <dgm:chPref val="0"/>
          <dgm:bulletEnabled val="1"/>
        </dgm:presLayoutVars>
      </dgm:prSet>
      <dgm:spPr/>
      <dgm:t>
        <a:bodyPr/>
        <a:lstStyle/>
        <a:p>
          <a:endParaRPr lang="ru-RU"/>
        </a:p>
      </dgm:t>
    </dgm:pt>
    <dgm:pt modelId="{DBE114CB-1157-4DAD-8A82-52DC4A38B2BA}" type="pres">
      <dgm:prSet presAssocID="{366EA123-48BB-4309-BA76-B5FC2832C356}" presName="childComposite" presStyleCnt="0">
        <dgm:presLayoutVars>
          <dgm:chMax val="0"/>
          <dgm:chPref val="0"/>
        </dgm:presLayoutVars>
      </dgm:prSet>
      <dgm:spPr/>
    </dgm:pt>
    <dgm:pt modelId="{3937BA67-20B0-49FA-B5B8-E20CDAF20EA4}" type="pres">
      <dgm:prSet presAssocID="{366EA123-48BB-4309-BA76-B5FC2832C356}" presName="ChildAccent" presStyleLbl="solidFgAcc1" presStyleIdx="2" presStyleCnt="6" custLinFactNeighborX="2265" custLinFactNeighborY="-74717"/>
      <dgm:spPr>
        <a:prstGeom prst="chevron">
          <a:avLst/>
        </a:prstGeom>
        <a:noFill/>
        <a:ln>
          <a:solidFill>
            <a:srgbClr val="00A5FF"/>
          </a:solidFill>
        </a:ln>
      </dgm:spPr>
      <dgm:t>
        <a:bodyPr/>
        <a:lstStyle/>
        <a:p>
          <a:endParaRPr lang="ru-RU"/>
        </a:p>
      </dgm:t>
    </dgm:pt>
    <dgm:pt modelId="{5CF08B5E-F036-402C-8C11-F6006059D4F7}" type="pres">
      <dgm:prSet presAssocID="{366EA123-48BB-4309-BA76-B5FC2832C356}" presName="Child" presStyleLbl="revTx" presStyleIdx="3" presStyleCnt="8" custLinFactNeighborX="179" custLinFactNeighborY="-32054">
        <dgm:presLayoutVars>
          <dgm:chMax val="0"/>
          <dgm:chPref val="0"/>
          <dgm:bulletEnabled val="1"/>
        </dgm:presLayoutVars>
      </dgm:prSet>
      <dgm:spPr/>
      <dgm:t>
        <a:bodyPr/>
        <a:lstStyle/>
        <a:p>
          <a:endParaRPr lang="ru-RU"/>
        </a:p>
      </dgm:t>
    </dgm:pt>
    <dgm:pt modelId="{BF9C5E63-7E30-4679-8DFE-1521C1D32C2D}" type="pres">
      <dgm:prSet presAssocID="{2F6DD71E-684B-42A3-8689-80E3C1A8ACDD}" presName="childComposite" presStyleCnt="0">
        <dgm:presLayoutVars>
          <dgm:chMax val="0"/>
          <dgm:chPref val="0"/>
        </dgm:presLayoutVars>
      </dgm:prSet>
      <dgm:spPr/>
    </dgm:pt>
    <dgm:pt modelId="{1569AC2E-E358-40E9-B250-1062FE9DF4F5}" type="pres">
      <dgm:prSet presAssocID="{2F6DD71E-684B-42A3-8689-80E3C1A8ACDD}" presName="ChildAccent" presStyleLbl="solidFgAcc1" presStyleIdx="3" presStyleCnt="6" custLinFactNeighborX="2265" custLinFactNeighborY="-74717"/>
      <dgm:spPr>
        <a:prstGeom prst="chevron">
          <a:avLst/>
        </a:prstGeom>
        <a:noFill/>
        <a:ln>
          <a:solidFill>
            <a:srgbClr val="00A5FF"/>
          </a:solidFill>
        </a:ln>
      </dgm:spPr>
      <dgm:t>
        <a:bodyPr/>
        <a:lstStyle/>
        <a:p>
          <a:endParaRPr lang="ru-RU"/>
        </a:p>
      </dgm:t>
    </dgm:pt>
    <dgm:pt modelId="{C359313B-320D-4260-B64C-27108BA34E59}" type="pres">
      <dgm:prSet presAssocID="{2F6DD71E-684B-42A3-8689-80E3C1A8ACDD}" presName="Child" presStyleLbl="revTx" presStyleIdx="4" presStyleCnt="8" custLinFactNeighborX="179" custLinFactNeighborY="-32054">
        <dgm:presLayoutVars>
          <dgm:chMax val="0"/>
          <dgm:chPref val="0"/>
          <dgm:bulletEnabled val="1"/>
        </dgm:presLayoutVars>
      </dgm:prSet>
      <dgm:spPr/>
      <dgm:t>
        <a:bodyPr/>
        <a:lstStyle/>
        <a:p>
          <a:endParaRPr lang="ru-RU"/>
        </a:p>
      </dgm:t>
    </dgm:pt>
    <dgm:pt modelId="{FFA9A4C2-6388-4EA7-912F-7B868C7F23D3}" type="pres">
      <dgm:prSet presAssocID="{29CBB5AB-571F-49C2-9B57-F8A4EB99F4E8}" presName="root" presStyleCnt="0">
        <dgm:presLayoutVars>
          <dgm:chMax/>
          <dgm:chPref/>
        </dgm:presLayoutVars>
      </dgm:prSet>
      <dgm:spPr/>
    </dgm:pt>
    <dgm:pt modelId="{D4F4ABB5-8C8C-4F9E-946C-E2A20227A496}" type="pres">
      <dgm:prSet presAssocID="{29CBB5AB-571F-49C2-9B57-F8A4EB99F4E8}" presName="rootComposite" presStyleCnt="0">
        <dgm:presLayoutVars/>
      </dgm:prSet>
      <dgm:spPr/>
    </dgm:pt>
    <dgm:pt modelId="{DBD1E477-1049-423A-A26D-48E396638125}" type="pres">
      <dgm:prSet presAssocID="{29CBB5AB-571F-49C2-9B57-F8A4EB99F4E8}" presName="ParentAccent" presStyleLbl="alignNode1" presStyleIdx="1" presStyleCnt="2" custScaleY="38850" custLinFactNeighborX="98" custLinFactNeighborY="-39593"/>
      <dgm:spPr>
        <a:solidFill>
          <a:srgbClr val="F87B00"/>
        </a:solidFill>
        <a:ln>
          <a:noFill/>
        </a:ln>
      </dgm:spPr>
      <dgm:t>
        <a:bodyPr/>
        <a:lstStyle/>
        <a:p>
          <a:endParaRPr lang="ru-RU"/>
        </a:p>
      </dgm:t>
    </dgm:pt>
    <dgm:pt modelId="{2CA65E4A-4062-4D0E-95B3-E8BDD4A62C45}" type="pres">
      <dgm:prSet presAssocID="{29CBB5AB-571F-49C2-9B57-F8A4EB99F4E8}" presName="ParentSmallAccent" presStyleLbl="fgAcc1" presStyleIdx="1" presStyleCnt="2" custLinFactNeighborX="1331" custLinFactNeighborY="-63406"/>
      <dgm:spPr>
        <a:prstGeom prst="chevron">
          <a:avLst/>
        </a:prstGeom>
        <a:noFill/>
        <a:ln>
          <a:solidFill>
            <a:srgbClr val="00A5FF"/>
          </a:solidFill>
        </a:ln>
      </dgm:spPr>
      <dgm:t>
        <a:bodyPr/>
        <a:lstStyle/>
        <a:p>
          <a:endParaRPr lang="ru-RU"/>
        </a:p>
      </dgm:t>
    </dgm:pt>
    <dgm:pt modelId="{D696564B-16AA-4F60-8F1D-096283F29024}" type="pres">
      <dgm:prSet presAssocID="{29CBB5AB-571F-49C2-9B57-F8A4EB99F4E8}" presName="Parent" presStyleLbl="revTx" presStyleIdx="5" presStyleCnt="8">
        <dgm:presLayoutVars>
          <dgm:chMax/>
          <dgm:chPref val="4"/>
          <dgm:bulletEnabled val="1"/>
        </dgm:presLayoutVars>
      </dgm:prSet>
      <dgm:spPr/>
      <dgm:t>
        <a:bodyPr/>
        <a:lstStyle/>
        <a:p>
          <a:endParaRPr lang="ru-RU"/>
        </a:p>
      </dgm:t>
    </dgm:pt>
    <dgm:pt modelId="{C9F19E2E-070E-4730-BDB1-655D8FC977F5}" type="pres">
      <dgm:prSet presAssocID="{29CBB5AB-571F-49C2-9B57-F8A4EB99F4E8}" presName="childShape" presStyleCnt="0">
        <dgm:presLayoutVars>
          <dgm:chMax val="0"/>
          <dgm:chPref val="0"/>
        </dgm:presLayoutVars>
      </dgm:prSet>
      <dgm:spPr/>
    </dgm:pt>
    <dgm:pt modelId="{384D90AC-F6B7-4249-8782-5BE434ABAF18}" type="pres">
      <dgm:prSet presAssocID="{F588DFA2-AF15-4E27-99DC-9E2216225241}" presName="childComposite" presStyleCnt="0">
        <dgm:presLayoutVars>
          <dgm:chMax val="0"/>
          <dgm:chPref val="0"/>
        </dgm:presLayoutVars>
      </dgm:prSet>
      <dgm:spPr/>
    </dgm:pt>
    <dgm:pt modelId="{160CB5F0-06FB-4F27-BA1D-4E9841CBB722}" type="pres">
      <dgm:prSet presAssocID="{F588DFA2-AF15-4E27-99DC-9E2216225241}" presName="ChildAccent" presStyleLbl="solidFgAcc1" presStyleIdx="4" presStyleCnt="6" custLinFactNeighborX="1331" custLinFactNeighborY="-47556"/>
      <dgm:spPr>
        <a:prstGeom prst="chevron">
          <a:avLst/>
        </a:prstGeom>
        <a:noFill/>
        <a:ln>
          <a:solidFill>
            <a:srgbClr val="00A5FF"/>
          </a:solidFill>
        </a:ln>
      </dgm:spPr>
      <dgm:t>
        <a:bodyPr/>
        <a:lstStyle/>
        <a:p>
          <a:endParaRPr lang="ru-RU"/>
        </a:p>
      </dgm:t>
    </dgm:pt>
    <dgm:pt modelId="{25357CD2-0EF6-4110-8470-E39F94305A9F}" type="pres">
      <dgm:prSet presAssocID="{F588DFA2-AF15-4E27-99DC-9E2216225241}" presName="Child" presStyleLbl="revTx" presStyleIdx="6" presStyleCnt="8" custLinFactNeighborX="105" custLinFactNeighborY="-20401">
        <dgm:presLayoutVars>
          <dgm:chMax val="0"/>
          <dgm:chPref val="0"/>
          <dgm:bulletEnabled val="1"/>
        </dgm:presLayoutVars>
      </dgm:prSet>
      <dgm:spPr/>
      <dgm:t>
        <a:bodyPr/>
        <a:lstStyle/>
        <a:p>
          <a:endParaRPr lang="ru-RU"/>
        </a:p>
      </dgm:t>
    </dgm:pt>
    <dgm:pt modelId="{39B32E6A-267C-44AF-948E-B65CF23E516C}" type="pres">
      <dgm:prSet presAssocID="{FA3D0EAC-2BCF-4167-A4C0-8F104F1201B5}" presName="childComposite" presStyleCnt="0">
        <dgm:presLayoutVars>
          <dgm:chMax val="0"/>
          <dgm:chPref val="0"/>
        </dgm:presLayoutVars>
      </dgm:prSet>
      <dgm:spPr/>
    </dgm:pt>
    <dgm:pt modelId="{7CC95870-621A-4DEA-ABB8-EA20DA9B258B}" type="pres">
      <dgm:prSet presAssocID="{FA3D0EAC-2BCF-4167-A4C0-8F104F1201B5}" presName="ChildAccent" presStyleLbl="solidFgAcc1" presStyleIdx="5" presStyleCnt="6" custLinFactNeighborX="1331" custLinFactNeighborY="-47556"/>
      <dgm:spPr>
        <a:prstGeom prst="chevron">
          <a:avLst/>
        </a:prstGeom>
        <a:noFill/>
        <a:ln>
          <a:solidFill>
            <a:srgbClr val="00A5FF"/>
          </a:solidFill>
        </a:ln>
      </dgm:spPr>
      <dgm:t>
        <a:bodyPr/>
        <a:lstStyle/>
        <a:p>
          <a:endParaRPr lang="ru-RU"/>
        </a:p>
      </dgm:t>
    </dgm:pt>
    <dgm:pt modelId="{034E2AAD-4718-4B28-A7E5-D6017192B381}" type="pres">
      <dgm:prSet presAssocID="{FA3D0EAC-2BCF-4167-A4C0-8F104F1201B5}" presName="Child" presStyleLbl="revTx" presStyleIdx="7" presStyleCnt="8" custLinFactNeighborX="105" custLinFactNeighborY="-20401">
        <dgm:presLayoutVars>
          <dgm:chMax val="0"/>
          <dgm:chPref val="0"/>
          <dgm:bulletEnabled val="1"/>
        </dgm:presLayoutVars>
      </dgm:prSet>
      <dgm:spPr/>
      <dgm:t>
        <a:bodyPr/>
        <a:lstStyle/>
        <a:p>
          <a:endParaRPr lang="ru-RU"/>
        </a:p>
      </dgm:t>
    </dgm:pt>
  </dgm:ptLst>
  <dgm:cxnLst>
    <dgm:cxn modelId="{09B60657-93FF-4197-A528-07F662B48226}" srcId="{D0357E93-4D7B-477C-8A30-474215F23D14}" destId="{29CBB5AB-571F-49C2-9B57-F8A4EB99F4E8}" srcOrd="1" destOrd="0" parTransId="{C3ADE0DD-DEBB-42B2-B498-299383320A9F}" sibTransId="{409A8309-D2BF-4963-A324-751A3837ADB9}"/>
    <dgm:cxn modelId="{007BB3FD-9A01-40FF-869B-296C123AC326}" srcId="{29CBB5AB-571F-49C2-9B57-F8A4EB99F4E8}" destId="{FA3D0EAC-2BCF-4167-A4C0-8F104F1201B5}" srcOrd="1" destOrd="0" parTransId="{EDA7813F-B51C-44B6-8A06-72DC9B841C22}" sibTransId="{A320D869-A5D6-4337-9BE2-DDA185F660AF}"/>
    <dgm:cxn modelId="{4912BE77-209C-B546-A878-898B30C690E0}" type="presOf" srcId="{D0357E93-4D7B-477C-8A30-474215F23D14}" destId="{E10443CD-9BAD-4C25-A842-A6C3DFB57EAF}" srcOrd="0" destOrd="0" presId="urn:microsoft.com/office/officeart/2008/layout/SquareAccentList"/>
    <dgm:cxn modelId="{3CC6A9CC-11E1-4332-8BB2-54F591F3FE39}" srcId="{D0357E93-4D7B-477C-8A30-474215F23D14}" destId="{4495DE7B-C090-41BF-B6AA-FC981B6EE050}" srcOrd="0" destOrd="0" parTransId="{26C3B091-E05C-489D-90B6-16653DDC7A8F}" sibTransId="{D4C8055C-D745-4314-BF5D-9F29CE186B96}"/>
    <dgm:cxn modelId="{E992EBA9-8492-3140-B133-D79F518EFB9E}" type="presOf" srcId="{64F40AE4-DE5A-409A-8440-46672FC782A5}" destId="{F1CE065E-878F-4936-A8AD-D4DFE0C774B9}" srcOrd="0" destOrd="0" presId="urn:microsoft.com/office/officeart/2008/layout/SquareAccentList"/>
    <dgm:cxn modelId="{E925BD59-2BE0-4842-A10E-95833259B189}" srcId="{29CBB5AB-571F-49C2-9B57-F8A4EB99F4E8}" destId="{F588DFA2-AF15-4E27-99DC-9E2216225241}" srcOrd="0" destOrd="0" parTransId="{20A9A0DD-68C5-4120-B4D9-B1CB6BD088F8}" sibTransId="{9F743D94-0128-4EB5-AAAF-F78E1B347CD4}"/>
    <dgm:cxn modelId="{D5DF36CD-3E00-4BBD-8936-5CE6D91D75B6}" srcId="{4495DE7B-C090-41BF-B6AA-FC981B6EE050}" destId="{366EA123-48BB-4309-BA76-B5FC2832C356}" srcOrd="2" destOrd="0" parTransId="{C8203E1F-808D-450D-BA47-0EF2E873E96C}" sibTransId="{16A40C00-FA08-4DA3-975C-2BEBEF07BE47}"/>
    <dgm:cxn modelId="{A824FD83-22AC-4B6C-93B5-71A7E2F2C9B5}" srcId="{4495DE7B-C090-41BF-B6AA-FC981B6EE050}" destId="{6DA45156-D827-4393-AFFA-B82701C5E646}" srcOrd="1" destOrd="0" parTransId="{C08B12B0-E35D-4210-AEE4-C01687F9BE66}" sibTransId="{70142914-1D2F-4B64-95CE-D30C5FCC06E8}"/>
    <dgm:cxn modelId="{FCFA8B96-2973-B14F-A885-2CB117893285}" type="presOf" srcId="{F588DFA2-AF15-4E27-99DC-9E2216225241}" destId="{25357CD2-0EF6-4110-8470-E39F94305A9F}" srcOrd="0" destOrd="0" presId="urn:microsoft.com/office/officeart/2008/layout/SquareAccentList"/>
    <dgm:cxn modelId="{78F0915D-9D4E-8646-B63E-1269FE8E1B89}" type="presOf" srcId="{29CBB5AB-571F-49C2-9B57-F8A4EB99F4E8}" destId="{D696564B-16AA-4F60-8F1D-096283F29024}" srcOrd="0" destOrd="0" presId="urn:microsoft.com/office/officeart/2008/layout/SquareAccentList"/>
    <dgm:cxn modelId="{D727177E-43EB-40AF-9766-FF668ED1DD90}" srcId="{4495DE7B-C090-41BF-B6AA-FC981B6EE050}" destId="{2F6DD71E-684B-42A3-8689-80E3C1A8ACDD}" srcOrd="3" destOrd="0" parTransId="{952F1D04-5B4E-4288-AF99-A8BE8070A94B}" sibTransId="{FB0B08D6-DEC3-4531-AA5B-F9699D965196}"/>
    <dgm:cxn modelId="{F30743B4-775C-D840-97C5-994B97D40B3C}" type="presOf" srcId="{4495DE7B-C090-41BF-B6AA-FC981B6EE050}" destId="{2279DD0B-0CD2-47A4-9689-D1093933355F}" srcOrd="0" destOrd="0" presId="urn:microsoft.com/office/officeart/2008/layout/SquareAccentList"/>
    <dgm:cxn modelId="{9865E9BC-4782-8045-B67B-99C398736880}" type="presOf" srcId="{FA3D0EAC-2BCF-4167-A4C0-8F104F1201B5}" destId="{034E2AAD-4718-4B28-A7E5-D6017192B381}" srcOrd="0" destOrd="0" presId="urn:microsoft.com/office/officeart/2008/layout/SquareAccentList"/>
    <dgm:cxn modelId="{E0CCBDB6-C50C-473F-ABAE-1A8B0F46E7D2}" srcId="{4495DE7B-C090-41BF-B6AA-FC981B6EE050}" destId="{64F40AE4-DE5A-409A-8440-46672FC782A5}" srcOrd="0" destOrd="0" parTransId="{A973C224-0E3E-4F1D-9F56-8C9C5B63270E}" sibTransId="{337B05F5-00AB-41AE-BB7A-EB6E05A453B0}"/>
    <dgm:cxn modelId="{5A71C563-7E39-0840-ABD9-035B64DBE5C3}" type="presOf" srcId="{6DA45156-D827-4393-AFFA-B82701C5E646}" destId="{EC27CC66-0443-4A3E-AC7C-DCEB5A8FFDED}" srcOrd="0" destOrd="0" presId="urn:microsoft.com/office/officeart/2008/layout/SquareAccentList"/>
    <dgm:cxn modelId="{481B0C3A-9DC1-2D42-BD97-D79A6CF57BE9}" type="presOf" srcId="{2F6DD71E-684B-42A3-8689-80E3C1A8ACDD}" destId="{C359313B-320D-4260-B64C-27108BA34E59}" srcOrd="0" destOrd="0" presId="urn:microsoft.com/office/officeart/2008/layout/SquareAccentList"/>
    <dgm:cxn modelId="{5A170A55-E759-2245-AEC5-C957F65DD633}" type="presOf" srcId="{366EA123-48BB-4309-BA76-B5FC2832C356}" destId="{5CF08B5E-F036-402C-8C11-F6006059D4F7}" srcOrd="0" destOrd="0" presId="urn:microsoft.com/office/officeart/2008/layout/SquareAccentList"/>
    <dgm:cxn modelId="{C7D9BFEF-1251-6443-938A-C21F5F7275D2}" type="presParOf" srcId="{E10443CD-9BAD-4C25-A842-A6C3DFB57EAF}" destId="{4770DA14-A894-4ABA-927E-F1CA88454F84}" srcOrd="0" destOrd="0" presId="urn:microsoft.com/office/officeart/2008/layout/SquareAccentList"/>
    <dgm:cxn modelId="{84C125A8-E7AC-034A-860F-56597B7FEE00}" type="presParOf" srcId="{4770DA14-A894-4ABA-927E-F1CA88454F84}" destId="{B5B6997C-831B-4227-8E7A-FC88D4EF1AB6}" srcOrd="0" destOrd="0" presId="urn:microsoft.com/office/officeart/2008/layout/SquareAccentList"/>
    <dgm:cxn modelId="{6191F382-A632-2344-B163-51B12DCB8C3E}" type="presParOf" srcId="{B5B6997C-831B-4227-8E7A-FC88D4EF1AB6}" destId="{893FBFCE-6823-4ECE-ADD4-7E6D7C133BFA}" srcOrd="0" destOrd="0" presId="urn:microsoft.com/office/officeart/2008/layout/SquareAccentList"/>
    <dgm:cxn modelId="{1A673F07-C852-1946-A337-D1DD4AF0BEC4}" type="presParOf" srcId="{B5B6997C-831B-4227-8E7A-FC88D4EF1AB6}" destId="{BC56F145-53CB-480B-B86E-E5C35FE01E7C}" srcOrd="1" destOrd="0" presId="urn:microsoft.com/office/officeart/2008/layout/SquareAccentList"/>
    <dgm:cxn modelId="{B0070B40-ACE0-8B49-844E-1CE947E1A5B3}" type="presParOf" srcId="{B5B6997C-831B-4227-8E7A-FC88D4EF1AB6}" destId="{2279DD0B-0CD2-47A4-9689-D1093933355F}" srcOrd="2" destOrd="0" presId="urn:microsoft.com/office/officeart/2008/layout/SquareAccentList"/>
    <dgm:cxn modelId="{90A3B361-76AD-C74E-90A0-8925FEDC2723}" type="presParOf" srcId="{4770DA14-A894-4ABA-927E-F1CA88454F84}" destId="{43CA9E53-F28E-4366-9BA0-3464029564C6}" srcOrd="1" destOrd="0" presId="urn:microsoft.com/office/officeart/2008/layout/SquareAccentList"/>
    <dgm:cxn modelId="{8E18731E-0B69-C74F-95B4-FAD2D4461D14}" type="presParOf" srcId="{43CA9E53-F28E-4366-9BA0-3464029564C6}" destId="{23383DFB-5495-4CBA-93C4-6F21CFCD8B24}" srcOrd="0" destOrd="0" presId="urn:microsoft.com/office/officeart/2008/layout/SquareAccentList"/>
    <dgm:cxn modelId="{7427209C-33F5-D543-9525-53B1371712BE}" type="presParOf" srcId="{23383DFB-5495-4CBA-93C4-6F21CFCD8B24}" destId="{37CA1EA7-A1DB-4A1B-8587-940699A0C3D5}" srcOrd="0" destOrd="0" presId="urn:microsoft.com/office/officeart/2008/layout/SquareAccentList"/>
    <dgm:cxn modelId="{A14684BD-D5D3-7849-A1E4-1C1B722BFEB4}" type="presParOf" srcId="{23383DFB-5495-4CBA-93C4-6F21CFCD8B24}" destId="{F1CE065E-878F-4936-A8AD-D4DFE0C774B9}" srcOrd="1" destOrd="0" presId="urn:microsoft.com/office/officeart/2008/layout/SquareAccentList"/>
    <dgm:cxn modelId="{B1BE21EF-FAF3-EC46-B97D-B24E2CD2C543}" type="presParOf" srcId="{43CA9E53-F28E-4366-9BA0-3464029564C6}" destId="{14DC94F8-0978-4173-87C9-7B4EFE33264B}" srcOrd="1" destOrd="0" presId="urn:microsoft.com/office/officeart/2008/layout/SquareAccentList"/>
    <dgm:cxn modelId="{FFC20864-0580-D644-A64F-6DEA5AF9E694}" type="presParOf" srcId="{14DC94F8-0978-4173-87C9-7B4EFE33264B}" destId="{C4DF14A2-A29F-4918-90EE-AECCC034C298}" srcOrd="0" destOrd="0" presId="urn:microsoft.com/office/officeart/2008/layout/SquareAccentList"/>
    <dgm:cxn modelId="{C68B3255-8815-8B4C-B524-EC776FBA0CD1}" type="presParOf" srcId="{14DC94F8-0978-4173-87C9-7B4EFE33264B}" destId="{EC27CC66-0443-4A3E-AC7C-DCEB5A8FFDED}" srcOrd="1" destOrd="0" presId="urn:microsoft.com/office/officeart/2008/layout/SquareAccentList"/>
    <dgm:cxn modelId="{021F0EF6-A686-8C41-81EA-00C35B21AC0F}" type="presParOf" srcId="{43CA9E53-F28E-4366-9BA0-3464029564C6}" destId="{DBE114CB-1157-4DAD-8A82-52DC4A38B2BA}" srcOrd="2" destOrd="0" presId="urn:microsoft.com/office/officeart/2008/layout/SquareAccentList"/>
    <dgm:cxn modelId="{2EB75751-C584-0543-8564-E9F28B2B2F9B}" type="presParOf" srcId="{DBE114CB-1157-4DAD-8A82-52DC4A38B2BA}" destId="{3937BA67-20B0-49FA-B5B8-E20CDAF20EA4}" srcOrd="0" destOrd="0" presId="urn:microsoft.com/office/officeart/2008/layout/SquareAccentList"/>
    <dgm:cxn modelId="{809ACE5B-D591-904A-8702-486A555EFAF2}" type="presParOf" srcId="{DBE114CB-1157-4DAD-8A82-52DC4A38B2BA}" destId="{5CF08B5E-F036-402C-8C11-F6006059D4F7}" srcOrd="1" destOrd="0" presId="urn:microsoft.com/office/officeart/2008/layout/SquareAccentList"/>
    <dgm:cxn modelId="{8D054E67-3DCF-D64D-8EDE-6BAE652E53E7}" type="presParOf" srcId="{43CA9E53-F28E-4366-9BA0-3464029564C6}" destId="{BF9C5E63-7E30-4679-8DFE-1521C1D32C2D}" srcOrd="3" destOrd="0" presId="urn:microsoft.com/office/officeart/2008/layout/SquareAccentList"/>
    <dgm:cxn modelId="{8237BBE8-ED58-904D-8F7B-3AB27FA13F90}" type="presParOf" srcId="{BF9C5E63-7E30-4679-8DFE-1521C1D32C2D}" destId="{1569AC2E-E358-40E9-B250-1062FE9DF4F5}" srcOrd="0" destOrd="0" presId="urn:microsoft.com/office/officeart/2008/layout/SquareAccentList"/>
    <dgm:cxn modelId="{EBCB2FD6-EDFA-A44F-929E-3D75EEAC3EBD}" type="presParOf" srcId="{BF9C5E63-7E30-4679-8DFE-1521C1D32C2D}" destId="{C359313B-320D-4260-B64C-27108BA34E59}" srcOrd="1" destOrd="0" presId="urn:microsoft.com/office/officeart/2008/layout/SquareAccentList"/>
    <dgm:cxn modelId="{7BCF33D4-80F3-C647-B772-C309F4FE9C57}" type="presParOf" srcId="{E10443CD-9BAD-4C25-A842-A6C3DFB57EAF}" destId="{FFA9A4C2-6388-4EA7-912F-7B868C7F23D3}" srcOrd="1" destOrd="0" presId="urn:microsoft.com/office/officeart/2008/layout/SquareAccentList"/>
    <dgm:cxn modelId="{9FA64D98-204F-D942-8E20-34B781FC686F}" type="presParOf" srcId="{FFA9A4C2-6388-4EA7-912F-7B868C7F23D3}" destId="{D4F4ABB5-8C8C-4F9E-946C-E2A20227A496}" srcOrd="0" destOrd="0" presId="urn:microsoft.com/office/officeart/2008/layout/SquareAccentList"/>
    <dgm:cxn modelId="{5DA4B663-FEB1-BB4C-A816-55E77E20D113}" type="presParOf" srcId="{D4F4ABB5-8C8C-4F9E-946C-E2A20227A496}" destId="{DBD1E477-1049-423A-A26D-48E396638125}" srcOrd="0" destOrd="0" presId="urn:microsoft.com/office/officeart/2008/layout/SquareAccentList"/>
    <dgm:cxn modelId="{05989390-5D33-C949-8830-7F88EB1AEBE1}" type="presParOf" srcId="{D4F4ABB5-8C8C-4F9E-946C-E2A20227A496}" destId="{2CA65E4A-4062-4D0E-95B3-E8BDD4A62C45}" srcOrd="1" destOrd="0" presId="urn:microsoft.com/office/officeart/2008/layout/SquareAccentList"/>
    <dgm:cxn modelId="{95950E49-BBFA-8D49-B9C2-1141BE6AF09B}" type="presParOf" srcId="{D4F4ABB5-8C8C-4F9E-946C-E2A20227A496}" destId="{D696564B-16AA-4F60-8F1D-096283F29024}" srcOrd="2" destOrd="0" presId="urn:microsoft.com/office/officeart/2008/layout/SquareAccentList"/>
    <dgm:cxn modelId="{3CD65248-546F-E54E-BAEF-3D25EAA3403A}" type="presParOf" srcId="{FFA9A4C2-6388-4EA7-912F-7B868C7F23D3}" destId="{C9F19E2E-070E-4730-BDB1-655D8FC977F5}" srcOrd="1" destOrd="0" presId="urn:microsoft.com/office/officeart/2008/layout/SquareAccentList"/>
    <dgm:cxn modelId="{0FFF0E00-1AA6-3F47-8CB6-364B81A460A2}" type="presParOf" srcId="{C9F19E2E-070E-4730-BDB1-655D8FC977F5}" destId="{384D90AC-F6B7-4249-8782-5BE434ABAF18}" srcOrd="0" destOrd="0" presId="urn:microsoft.com/office/officeart/2008/layout/SquareAccentList"/>
    <dgm:cxn modelId="{2272991B-FC89-0147-97DF-3CB03D70F293}" type="presParOf" srcId="{384D90AC-F6B7-4249-8782-5BE434ABAF18}" destId="{160CB5F0-06FB-4F27-BA1D-4E9841CBB722}" srcOrd="0" destOrd="0" presId="urn:microsoft.com/office/officeart/2008/layout/SquareAccentList"/>
    <dgm:cxn modelId="{A14F400B-C082-D944-AA4B-5D539AF23AD3}" type="presParOf" srcId="{384D90AC-F6B7-4249-8782-5BE434ABAF18}" destId="{25357CD2-0EF6-4110-8470-E39F94305A9F}" srcOrd="1" destOrd="0" presId="urn:microsoft.com/office/officeart/2008/layout/SquareAccentList"/>
    <dgm:cxn modelId="{EA5E5E70-C2B3-9C43-8CD1-41219EDDF694}" type="presParOf" srcId="{C9F19E2E-070E-4730-BDB1-655D8FC977F5}" destId="{39B32E6A-267C-44AF-948E-B65CF23E516C}" srcOrd="1" destOrd="0" presId="urn:microsoft.com/office/officeart/2008/layout/SquareAccentList"/>
    <dgm:cxn modelId="{855F4018-B9D7-D643-8EC0-25922327B6EB}" type="presParOf" srcId="{39B32E6A-267C-44AF-948E-B65CF23E516C}" destId="{7CC95870-621A-4DEA-ABB8-EA20DA9B258B}" srcOrd="0" destOrd="0" presId="urn:microsoft.com/office/officeart/2008/layout/SquareAccentList"/>
    <dgm:cxn modelId="{D8607F18-41B7-EA40-BAC5-78C3B2D5EF18}" type="presParOf" srcId="{39B32E6A-267C-44AF-948E-B65CF23E516C}" destId="{034E2AAD-4718-4B28-A7E5-D6017192B381}" srcOrd="1" destOrd="0" presId="urn:microsoft.com/office/officeart/2008/layout/SquareAccent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99C1033-6C1C-4BD5-9613-FCC75370C5BF}" type="doc">
      <dgm:prSet loTypeId="urn:microsoft.com/office/officeart/2005/8/layout/list1" loCatId="list" qsTypeId="urn:microsoft.com/office/officeart/2005/8/quickstyle/simple3" qsCatId="simple" csTypeId="urn:microsoft.com/office/officeart/2005/8/colors/accent1_2" csCatId="accent1" phldr="1"/>
      <dgm:spPr/>
      <dgm:t>
        <a:bodyPr/>
        <a:lstStyle/>
        <a:p>
          <a:endParaRPr lang="ru-RU"/>
        </a:p>
      </dgm:t>
    </dgm:pt>
    <dgm:pt modelId="{E14FFCE9-B272-4A98-8ABE-BE9AB5913F38}">
      <dgm:prSet phldrT="[Текст]" custT="1"/>
      <dgm:spPr>
        <a:solidFill>
          <a:schemeClr val="bg1">
            <a:lumMod val="95000"/>
          </a:schemeClr>
        </a:solidFill>
        <a:ln>
          <a:noFill/>
        </a:ln>
      </dgm:spPr>
      <dgm:t>
        <a:bodyPr/>
        <a:lstStyle/>
        <a:p>
          <a:r>
            <a:rPr lang="ru-RU" sz="2000" dirty="0" smtClean="0">
              <a:latin typeface="Segoe UI" panose="020B0502040204020203" pitchFamily="34" charset="0"/>
              <a:cs typeface="Segoe UI" panose="020B0502040204020203" pitchFamily="34" charset="0"/>
            </a:rPr>
            <a:t>не знаю, не видел, не понимаю сути вопросов, ваших действий</a:t>
          </a:r>
          <a:endParaRPr lang="ru-RU" sz="2000" dirty="0">
            <a:latin typeface="Segoe UI" panose="020B0502040204020203" pitchFamily="34" charset="0"/>
            <a:cs typeface="Segoe UI" panose="020B0502040204020203" pitchFamily="34" charset="0"/>
          </a:endParaRPr>
        </a:p>
      </dgm:t>
    </dgm:pt>
    <dgm:pt modelId="{B3ACF56C-907C-46E5-BBB0-478A04E59982}" type="parTrans" cxnId="{8A0FE98B-4979-4214-954E-44AD43B30004}">
      <dgm:prSet/>
      <dgm:spPr/>
      <dgm:t>
        <a:bodyPr/>
        <a:lstStyle/>
        <a:p>
          <a:endParaRPr lang="ru-RU"/>
        </a:p>
      </dgm:t>
    </dgm:pt>
    <dgm:pt modelId="{CE2F8774-6401-4382-8471-66FE29F8B2AD}" type="sibTrans" cxnId="{8A0FE98B-4979-4214-954E-44AD43B30004}">
      <dgm:prSet/>
      <dgm:spPr/>
      <dgm:t>
        <a:bodyPr/>
        <a:lstStyle/>
        <a:p>
          <a:endParaRPr lang="ru-RU"/>
        </a:p>
      </dgm:t>
    </dgm:pt>
    <dgm:pt modelId="{D4418AE1-5A5B-4D11-A820-95BB49D976DE}">
      <dgm:prSet phldrT="[Текст]" custT="1"/>
      <dgm:spPr>
        <a:solidFill>
          <a:schemeClr val="bg1">
            <a:lumMod val="95000"/>
          </a:schemeClr>
        </a:solidFill>
        <a:ln>
          <a:noFill/>
        </a:ln>
      </dgm:spPr>
      <dgm:t>
        <a:bodyPr/>
        <a:lstStyle/>
        <a:p>
          <a:r>
            <a:rPr lang="ru-RU" sz="2000" dirty="0" smtClean="0">
              <a:latin typeface="Segoe UI" panose="020B0502040204020203" pitchFamily="34" charset="0"/>
              <a:cs typeface="Segoe UI" panose="020B0502040204020203" pitchFamily="34" charset="0"/>
            </a:rPr>
            <a:t>смягчение формулировки преступления, уменьшение числа негативно окрашенных слов в отношении преступления</a:t>
          </a:r>
          <a:endParaRPr lang="ru-RU" sz="2000" dirty="0">
            <a:latin typeface="Segoe UI" panose="020B0502040204020203" pitchFamily="34" charset="0"/>
            <a:cs typeface="Segoe UI" panose="020B0502040204020203" pitchFamily="34" charset="0"/>
          </a:endParaRPr>
        </a:p>
      </dgm:t>
    </dgm:pt>
    <dgm:pt modelId="{81D27325-CFFB-40DA-881B-BF5D34643654}" type="parTrans" cxnId="{E98098ED-1AD6-49A6-BB2E-E92C794A46B7}">
      <dgm:prSet/>
      <dgm:spPr/>
      <dgm:t>
        <a:bodyPr/>
        <a:lstStyle/>
        <a:p>
          <a:endParaRPr lang="ru-RU"/>
        </a:p>
      </dgm:t>
    </dgm:pt>
    <dgm:pt modelId="{5F591FDC-EC25-4F12-9C06-FB1B1ADE52D4}" type="sibTrans" cxnId="{E98098ED-1AD6-49A6-BB2E-E92C794A46B7}">
      <dgm:prSet/>
      <dgm:spPr/>
      <dgm:t>
        <a:bodyPr/>
        <a:lstStyle/>
        <a:p>
          <a:endParaRPr lang="ru-RU"/>
        </a:p>
      </dgm:t>
    </dgm:pt>
    <dgm:pt modelId="{A0D09357-5BB3-403C-9F74-98E1343AB4CC}">
      <dgm:prSet phldrT="[Текст]" custT="1"/>
      <dgm:spPr>
        <a:solidFill>
          <a:schemeClr val="bg1">
            <a:lumMod val="95000"/>
          </a:schemeClr>
        </a:solidFill>
        <a:ln>
          <a:noFill/>
        </a:ln>
      </dgm:spPr>
      <dgm:t>
        <a:bodyPr/>
        <a:lstStyle/>
        <a:p>
          <a:r>
            <a:rPr lang="ru-RU" sz="2000" dirty="0" smtClean="0">
              <a:latin typeface="Segoe UI" panose="020B0502040204020203" pitchFamily="34" charset="0"/>
              <a:cs typeface="Segoe UI" panose="020B0502040204020203" pitchFamily="34" charset="0"/>
            </a:rPr>
            <a:t>оправдание мотивации и действий преступника тенденция оправдания и извинения преступника</a:t>
          </a:r>
          <a:endParaRPr lang="ru-RU" sz="2000" dirty="0">
            <a:latin typeface="Segoe UI" panose="020B0502040204020203" pitchFamily="34" charset="0"/>
            <a:cs typeface="Segoe UI" panose="020B0502040204020203" pitchFamily="34" charset="0"/>
          </a:endParaRPr>
        </a:p>
      </dgm:t>
    </dgm:pt>
    <dgm:pt modelId="{D94167A8-243F-4C4C-AB7E-88E05D7DAD09}" type="parTrans" cxnId="{C5023921-CBE6-4C1E-B54C-829409D579CE}">
      <dgm:prSet/>
      <dgm:spPr/>
      <dgm:t>
        <a:bodyPr/>
        <a:lstStyle/>
        <a:p>
          <a:endParaRPr lang="ru-RU"/>
        </a:p>
      </dgm:t>
    </dgm:pt>
    <dgm:pt modelId="{F13072DC-3BD5-4D55-A01F-4953683E500E}" type="sibTrans" cxnId="{C5023921-CBE6-4C1E-B54C-829409D579CE}">
      <dgm:prSet/>
      <dgm:spPr/>
      <dgm:t>
        <a:bodyPr/>
        <a:lstStyle/>
        <a:p>
          <a:endParaRPr lang="ru-RU"/>
        </a:p>
      </dgm:t>
    </dgm:pt>
    <dgm:pt modelId="{77EA36E7-F868-499E-AC37-B3D7F8C44D1B}" type="pres">
      <dgm:prSet presAssocID="{799C1033-6C1C-4BD5-9613-FCC75370C5BF}" presName="linear" presStyleCnt="0">
        <dgm:presLayoutVars>
          <dgm:dir/>
          <dgm:animLvl val="lvl"/>
          <dgm:resizeHandles val="exact"/>
        </dgm:presLayoutVars>
      </dgm:prSet>
      <dgm:spPr/>
      <dgm:t>
        <a:bodyPr/>
        <a:lstStyle/>
        <a:p>
          <a:endParaRPr lang="ru-RU"/>
        </a:p>
      </dgm:t>
    </dgm:pt>
    <dgm:pt modelId="{DC316DC3-ADC5-4C91-8501-BA4C4DA4681C}" type="pres">
      <dgm:prSet presAssocID="{E14FFCE9-B272-4A98-8ABE-BE9AB5913F38}" presName="parentLin" presStyleCnt="0"/>
      <dgm:spPr/>
    </dgm:pt>
    <dgm:pt modelId="{1B969AD6-C6D4-4C95-B6DA-1B7098DD814D}" type="pres">
      <dgm:prSet presAssocID="{E14FFCE9-B272-4A98-8ABE-BE9AB5913F38}" presName="parentLeftMargin" presStyleLbl="node1" presStyleIdx="0" presStyleCnt="3"/>
      <dgm:spPr/>
      <dgm:t>
        <a:bodyPr/>
        <a:lstStyle/>
        <a:p>
          <a:endParaRPr lang="ru-RU"/>
        </a:p>
      </dgm:t>
    </dgm:pt>
    <dgm:pt modelId="{FD68187A-EBFB-49C8-86AC-300C03F876CD}" type="pres">
      <dgm:prSet presAssocID="{E14FFCE9-B272-4A98-8ABE-BE9AB5913F38}" presName="parentText" presStyleLbl="node1" presStyleIdx="0" presStyleCnt="3">
        <dgm:presLayoutVars>
          <dgm:chMax val="0"/>
          <dgm:bulletEnabled val="1"/>
        </dgm:presLayoutVars>
      </dgm:prSet>
      <dgm:spPr>
        <a:prstGeom prst="rect">
          <a:avLst/>
        </a:prstGeom>
      </dgm:spPr>
      <dgm:t>
        <a:bodyPr/>
        <a:lstStyle/>
        <a:p>
          <a:endParaRPr lang="ru-RU"/>
        </a:p>
      </dgm:t>
    </dgm:pt>
    <dgm:pt modelId="{C3C24F95-3473-420C-8449-0F015C1562B6}" type="pres">
      <dgm:prSet presAssocID="{E14FFCE9-B272-4A98-8ABE-BE9AB5913F38}" presName="negativeSpace" presStyleCnt="0"/>
      <dgm:spPr/>
    </dgm:pt>
    <dgm:pt modelId="{97A6D0CB-8B8B-4037-880E-FB73DD1610B9}" type="pres">
      <dgm:prSet presAssocID="{E14FFCE9-B272-4A98-8ABE-BE9AB5913F38}" presName="childText" presStyleLbl="conFgAcc1" presStyleIdx="0" presStyleCnt="3">
        <dgm:presLayoutVars>
          <dgm:bulletEnabled val="1"/>
        </dgm:presLayoutVars>
      </dgm:prSet>
      <dgm:spPr>
        <a:solidFill>
          <a:srgbClr val="FFFFFF">
            <a:alpha val="10196"/>
          </a:srgbClr>
        </a:solidFill>
        <a:ln w="19050">
          <a:solidFill>
            <a:srgbClr val="00A5FF"/>
          </a:solidFill>
        </a:ln>
      </dgm:spPr>
    </dgm:pt>
    <dgm:pt modelId="{9F05993E-34F1-4136-8684-EA44B576AC86}" type="pres">
      <dgm:prSet presAssocID="{CE2F8774-6401-4382-8471-66FE29F8B2AD}" presName="spaceBetweenRectangles" presStyleCnt="0"/>
      <dgm:spPr/>
    </dgm:pt>
    <dgm:pt modelId="{09503473-3FD5-45BE-9CAD-3AE08D00F097}" type="pres">
      <dgm:prSet presAssocID="{D4418AE1-5A5B-4D11-A820-95BB49D976DE}" presName="parentLin" presStyleCnt="0"/>
      <dgm:spPr/>
    </dgm:pt>
    <dgm:pt modelId="{608EC46B-459D-4222-B7CB-07CBB16DCF9B}" type="pres">
      <dgm:prSet presAssocID="{D4418AE1-5A5B-4D11-A820-95BB49D976DE}" presName="parentLeftMargin" presStyleLbl="node1" presStyleIdx="0" presStyleCnt="3"/>
      <dgm:spPr/>
      <dgm:t>
        <a:bodyPr/>
        <a:lstStyle/>
        <a:p>
          <a:endParaRPr lang="ru-RU"/>
        </a:p>
      </dgm:t>
    </dgm:pt>
    <dgm:pt modelId="{6A152BF0-A6AF-4784-A9FD-702C4BBF63EF}" type="pres">
      <dgm:prSet presAssocID="{D4418AE1-5A5B-4D11-A820-95BB49D976DE}" presName="parentText" presStyleLbl="node1" presStyleIdx="1" presStyleCnt="3" custScaleY="147588">
        <dgm:presLayoutVars>
          <dgm:chMax val="0"/>
          <dgm:bulletEnabled val="1"/>
        </dgm:presLayoutVars>
      </dgm:prSet>
      <dgm:spPr>
        <a:prstGeom prst="rect">
          <a:avLst/>
        </a:prstGeom>
      </dgm:spPr>
      <dgm:t>
        <a:bodyPr/>
        <a:lstStyle/>
        <a:p>
          <a:endParaRPr lang="ru-RU"/>
        </a:p>
      </dgm:t>
    </dgm:pt>
    <dgm:pt modelId="{0EF3AD25-1165-4C3A-A942-A1CF06CE8146}" type="pres">
      <dgm:prSet presAssocID="{D4418AE1-5A5B-4D11-A820-95BB49D976DE}" presName="negativeSpace" presStyleCnt="0"/>
      <dgm:spPr/>
    </dgm:pt>
    <dgm:pt modelId="{D4F67854-0337-44BA-A545-B2CDC12CF949}" type="pres">
      <dgm:prSet presAssocID="{D4418AE1-5A5B-4D11-A820-95BB49D976DE}" presName="childText" presStyleLbl="conFgAcc1" presStyleIdx="1" presStyleCnt="3">
        <dgm:presLayoutVars>
          <dgm:bulletEnabled val="1"/>
        </dgm:presLayoutVars>
      </dgm:prSet>
      <dgm:spPr>
        <a:solidFill>
          <a:srgbClr val="FFFFFF">
            <a:alpha val="10196"/>
          </a:srgbClr>
        </a:solidFill>
        <a:ln w="19050">
          <a:solidFill>
            <a:srgbClr val="00A5FF"/>
          </a:solidFill>
        </a:ln>
      </dgm:spPr>
    </dgm:pt>
    <dgm:pt modelId="{91E55AF2-0885-42B3-9611-70C48DFF69DA}" type="pres">
      <dgm:prSet presAssocID="{5F591FDC-EC25-4F12-9C06-FB1B1ADE52D4}" presName="spaceBetweenRectangles" presStyleCnt="0"/>
      <dgm:spPr/>
    </dgm:pt>
    <dgm:pt modelId="{1E1163F4-3793-46EB-AFC8-CEC3507C91E9}" type="pres">
      <dgm:prSet presAssocID="{A0D09357-5BB3-403C-9F74-98E1343AB4CC}" presName="parentLin" presStyleCnt="0"/>
      <dgm:spPr/>
    </dgm:pt>
    <dgm:pt modelId="{AADAEB93-6963-4A22-B4C5-2E7A9DD960EE}" type="pres">
      <dgm:prSet presAssocID="{A0D09357-5BB3-403C-9F74-98E1343AB4CC}" presName="parentLeftMargin" presStyleLbl="node1" presStyleIdx="1" presStyleCnt="3"/>
      <dgm:spPr/>
      <dgm:t>
        <a:bodyPr/>
        <a:lstStyle/>
        <a:p>
          <a:endParaRPr lang="ru-RU"/>
        </a:p>
      </dgm:t>
    </dgm:pt>
    <dgm:pt modelId="{75D5F194-4C51-40E4-8184-766DF5A2F4B4}" type="pres">
      <dgm:prSet presAssocID="{A0D09357-5BB3-403C-9F74-98E1343AB4CC}" presName="parentText" presStyleLbl="node1" presStyleIdx="2" presStyleCnt="3">
        <dgm:presLayoutVars>
          <dgm:chMax val="0"/>
          <dgm:bulletEnabled val="1"/>
        </dgm:presLayoutVars>
      </dgm:prSet>
      <dgm:spPr>
        <a:prstGeom prst="rect">
          <a:avLst/>
        </a:prstGeom>
      </dgm:spPr>
      <dgm:t>
        <a:bodyPr/>
        <a:lstStyle/>
        <a:p>
          <a:endParaRPr lang="ru-RU"/>
        </a:p>
      </dgm:t>
    </dgm:pt>
    <dgm:pt modelId="{1ABF2C86-3C1E-4E4B-BE03-E449365B07BA}" type="pres">
      <dgm:prSet presAssocID="{A0D09357-5BB3-403C-9F74-98E1343AB4CC}" presName="negativeSpace" presStyleCnt="0"/>
      <dgm:spPr/>
    </dgm:pt>
    <dgm:pt modelId="{DD165A43-F7B7-456F-8869-0CC99219740E}" type="pres">
      <dgm:prSet presAssocID="{A0D09357-5BB3-403C-9F74-98E1343AB4CC}" presName="childText" presStyleLbl="conFgAcc1" presStyleIdx="2" presStyleCnt="3">
        <dgm:presLayoutVars>
          <dgm:bulletEnabled val="1"/>
        </dgm:presLayoutVars>
      </dgm:prSet>
      <dgm:spPr>
        <a:solidFill>
          <a:srgbClr val="FFFFFF">
            <a:alpha val="10196"/>
          </a:srgbClr>
        </a:solidFill>
        <a:ln w="19050">
          <a:solidFill>
            <a:srgbClr val="00A5FF"/>
          </a:solidFill>
        </a:ln>
      </dgm:spPr>
    </dgm:pt>
  </dgm:ptLst>
  <dgm:cxnLst>
    <dgm:cxn modelId="{7CB24758-A7ED-F64D-8377-CFE5998C220D}" type="presOf" srcId="{D4418AE1-5A5B-4D11-A820-95BB49D976DE}" destId="{6A152BF0-A6AF-4784-A9FD-702C4BBF63EF}" srcOrd="1" destOrd="0" presId="urn:microsoft.com/office/officeart/2005/8/layout/list1"/>
    <dgm:cxn modelId="{00DB35F3-630F-E249-9043-3C3975C3BDBB}" type="presOf" srcId="{D4418AE1-5A5B-4D11-A820-95BB49D976DE}" destId="{608EC46B-459D-4222-B7CB-07CBB16DCF9B}" srcOrd="0" destOrd="0" presId="urn:microsoft.com/office/officeart/2005/8/layout/list1"/>
    <dgm:cxn modelId="{C5023921-CBE6-4C1E-B54C-829409D579CE}" srcId="{799C1033-6C1C-4BD5-9613-FCC75370C5BF}" destId="{A0D09357-5BB3-403C-9F74-98E1343AB4CC}" srcOrd="2" destOrd="0" parTransId="{D94167A8-243F-4C4C-AB7E-88E05D7DAD09}" sibTransId="{F13072DC-3BD5-4D55-A01F-4953683E500E}"/>
    <dgm:cxn modelId="{E98098ED-1AD6-49A6-BB2E-E92C794A46B7}" srcId="{799C1033-6C1C-4BD5-9613-FCC75370C5BF}" destId="{D4418AE1-5A5B-4D11-A820-95BB49D976DE}" srcOrd="1" destOrd="0" parTransId="{81D27325-CFFB-40DA-881B-BF5D34643654}" sibTransId="{5F591FDC-EC25-4F12-9C06-FB1B1ADE52D4}"/>
    <dgm:cxn modelId="{C9D87D13-A50C-724A-BF59-8149F2D3839C}" type="presOf" srcId="{E14FFCE9-B272-4A98-8ABE-BE9AB5913F38}" destId="{FD68187A-EBFB-49C8-86AC-300C03F876CD}" srcOrd="1" destOrd="0" presId="urn:microsoft.com/office/officeart/2005/8/layout/list1"/>
    <dgm:cxn modelId="{7B26E25C-2570-134E-A115-12466819C39B}" type="presOf" srcId="{A0D09357-5BB3-403C-9F74-98E1343AB4CC}" destId="{AADAEB93-6963-4A22-B4C5-2E7A9DD960EE}" srcOrd="0" destOrd="0" presId="urn:microsoft.com/office/officeart/2005/8/layout/list1"/>
    <dgm:cxn modelId="{E5DA810D-FAB9-4D4D-BA23-AE4E4F1BEF48}" type="presOf" srcId="{A0D09357-5BB3-403C-9F74-98E1343AB4CC}" destId="{75D5F194-4C51-40E4-8184-766DF5A2F4B4}" srcOrd="1" destOrd="0" presId="urn:microsoft.com/office/officeart/2005/8/layout/list1"/>
    <dgm:cxn modelId="{970B734E-0F82-7A47-8941-044CDFD19963}" type="presOf" srcId="{E14FFCE9-B272-4A98-8ABE-BE9AB5913F38}" destId="{1B969AD6-C6D4-4C95-B6DA-1B7098DD814D}" srcOrd="0" destOrd="0" presId="urn:microsoft.com/office/officeart/2005/8/layout/list1"/>
    <dgm:cxn modelId="{8A0FE98B-4979-4214-954E-44AD43B30004}" srcId="{799C1033-6C1C-4BD5-9613-FCC75370C5BF}" destId="{E14FFCE9-B272-4A98-8ABE-BE9AB5913F38}" srcOrd="0" destOrd="0" parTransId="{B3ACF56C-907C-46E5-BBB0-478A04E59982}" sibTransId="{CE2F8774-6401-4382-8471-66FE29F8B2AD}"/>
    <dgm:cxn modelId="{8E9C4262-14CC-604A-9482-3728754EF122}" type="presOf" srcId="{799C1033-6C1C-4BD5-9613-FCC75370C5BF}" destId="{77EA36E7-F868-499E-AC37-B3D7F8C44D1B}" srcOrd="0" destOrd="0" presId="urn:microsoft.com/office/officeart/2005/8/layout/list1"/>
    <dgm:cxn modelId="{3C3EEC5D-D1F1-1447-B084-6BED831FBD7E}" type="presParOf" srcId="{77EA36E7-F868-499E-AC37-B3D7F8C44D1B}" destId="{DC316DC3-ADC5-4C91-8501-BA4C4DA4681C}" srcOrd="0" destOrd="0" presId="urn:microsoft.com/office/officeart/2005/8/layout/list1"/>
    <dgm:cxn modelId="{CDF40CB8-DEF2-FC46-8D01-B72DC73276A5}" type="presParOf" srcId="{DC316DC3-ADC5-4C91-8501-BA4C4DA4681C}" destId="{1B969AD6-C6D4-4C95-B6DA-1B7098DD814D}" srcOrd="0" destOrd="0" presId="urn:microsoft.com/office/officeart/2005/8/layout/list1"/>
    <dgm:cxn modelId="{FA4CA871-4B87-2649-A07F-009814DF7C3C}" type="presParOf" srcId="{DC316DC3-ADC5-4C91-8501-BA4C4DA4681C}" destId="{FD68187A-EBFB-49C8-86AC-300C03F876CD}" srcOrd="1" destOrd="0" presId="urn:microsoft.com/office/officeart/2005/8/layout/list1"/>
    <dgm:cxn modelId="{417EBFB8-A753-C74B-8BA2-77359EB947CB}" type="presParOf" srcId="{77EA36E7-F868-499E-AC37-B3D7F8C44D1B}" destId="{C3C24F95-3473-420C-8449-0F015C1562B6}" srcOrd="1" destOrd="0" presId="urn:microsoft.com/office/officeart/2005/8/layout/list1"/>
    <dgm:cxn modelId="{7DE93EBD-47E4-6D42-A660-48AB88E46FB8}" type="presParOf" srcId="{77EA36E7-F868-499E-AC37-B3D7F8C44D1B}" destId="{97A6D0CB-8B8B-4037-880E-FB73DD1610B9}" srcOrd="2" destOrd="0" presId="urn:microsoft.com/office/officeart/2005/8/layout/list1"/>
    <dgm:cxn modelId="{38DE0401-EBCE-2E44-A247-B72FB7BA0AC8}" type="presParOf" srcId="{77EA36E7-F868-499E-AC37-B3D7F8C44D1B}" destId="{9F05993E-34F1-4136-8684-EA44B576AC86}" srcOrd="3" destOrd="0" presId="urn:microsoft.com/office/officeart/2005/8/layout/list1"/>
    <dgm:cxn modelId="{F0A2EFA5-5655-2D40-9DDB-AA2287845920}" type="presParOf" srcId="{77EA36E7-F868-499E-AC37-B3D7F8C44D1B}" destId="{09503473-3FD5-45BE-9CAD-3AE08D00F097}" srcOrd="4" destOrd="0" presId="urn:microsoft.com/office/officeart/2005/8/layout/list1"/>
    <dgm:cxn modelId="{2CC6E708-D306-1541-9EE6-8856622C2727}" type="presParOf" srcId="{09503473-3FD5-45BE-9CAD-3AE08D00F097}" destId="{608EC46B-459D-4222-B7CB-07CBB16DCF9B}" srcOrd="0" destOrd="0" presId="urn:microsoft.com/office/officeart/2005/8/layout/list1"/>
    <dgm:cxn modelId="{CE03DBAA-51DF-5844-BFEE-0BB2451A28EF}" type="presParOf" srcId="{09503473-3FD5-45BE-9CAD-3AE08D00F097}" destId="{6A152BF0-A6AF-4784-A9FD-702C4BBF63EF}" srcOrd="1" destOrd="0" presId="urn:microsoft.com/office/officeart/2005/8/layout/list1"/>
    <dgm:cxn modelId="{A8749E56-54E0-AF4C-917C-4C6A0052D7FF}" type="presParOf" srcId="{77EA36E7-F868-499E-AC37-B3D7F8C44D1B}" destId="{0EF3AD25-1165-4C3A-A942-A1CF06CE8146}" srcOrd="5" destOrd="0" presId="urn:microsoft.com/office/officeart/2005/8/layout/list1"/>
    <dgm:cxn modelId="{8E039A0A-EC5A-234B-A248-CC6D61F87F5B}" type="presParOf" srcId="{77EA36E7-F868-499E-AC37-B3D7F8C44D1B}" destId="{D4F67854-0337-44BA-A545-B2CDC12CF949}" srcOrd="6" destOrd="0" presId="urn:microsoft.com/office/officeart/2005/8/layout/list1"/>
    <dgm:cxn modelId="{43845CBB-C43D-EB44-B07F-9976D1ED5DC4}" type="presParOf" srcId="{77EA36E7-F868-499E-AC37-B3D7F8C44D1B}" destId="{91E55AF2-0885-42B3-9611-70C48DFF69DA}" srcOrd="7" destOrd="0" presId="urn:microsoft.com/office/officeart/2005/8/layout/list1"/>
    <dgm:cxn modelId="{315061CD-26CF-EC47-8048-C2F0E258B913}" type="presParOf" srcId="{77EA36E7-F868-499E-AC37-B3D7F8C44D1B}" destId="{1E1163F4-3793-46EB-AFC8-CEC3507C91E9}" srcOrd="8" destOrd="0" presId="urn:microsoft.com/office/officeart/2005/8/layout/list1"/>
    <dgm:cxn modelId="{63C7E1ED-D552-5B4C-A523-1013DFD13114}" type="presParOf" srcId="{1E1163F4-3793-46EB-AFC8-CEC3507C91E9}" destId="{AADAEB93-6963-4A22-B4C5-2E7A9DD960EE}" srcOrd="0" destOrd="0" presId="urn:microsoft.com/office/officeart/2005/8/layout/list1"/>
    <dgm:cxn modelId="{0309DF3A-ADE3-5544-B64D-E8C03D8DB760}" type="presParOf" srcId="{1E1163F4-3793-46EB-AFC8-CEC3507C91E9}" destId="{75D5F194-4C51-40E4-8184-766DF5A2F4B4}" srcOrd="1" destOrd="0" presId="urn:microsoft.com/office/officeart/2005/8/layout/list1"/>
    <dgm:cxn modelId="{05663479-C180-F04F-949B-4A421A1C3A80}" type="presParOf" srcId="{77EA36E7-F868-499E-AC37-B3D7F8C44D1B}" destId="{1ABF2C86-3C1E-4E4B-BE03-E449365B07BA}" srcOrd="9" destOrd="0" presId="urn:microsoft.com/office/officeart/2005/8/layout/list1"/>
    <dgm:cxn modelId="{68364C68-4004-F841-AE23-28C0D571BA92}" type="presParOf" srcId="{77EA36E7-F868-499E-AC37-B3D7F8C44D1B}" destId="{DD165A43-F7B7-456F-8869-0CC99219740E}" srcOrd="10" destOrd="0" presId="urn:microsoft.com/office/officeart/2005/8/layout/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D5539960-86E2-4584-8075-DC8300885DCA}" type="doc">
      <dgm:prSet loTypeId="urn:microsoft.com/office/officeart/2005/8/layout/lProcess2" loCatId="list" qsTypeId="urn:microsoft.com/office/officeart/2005/8/quickstyle/simple3" qsCatId="simple" csTypeId="urn:microsoft.com/office/officeart/2005/8/colors/accent1_2" csCatId="accent1" phldr="1"/>
      <dgm:spPr/>
      <dgm:t>
        <a:bodyPr/>
        <a:lstStyle/>
        <a:p>
          <a:endParaRPr lang="ru-RU"/>
        </a:p>
      </dgm:t>
    </dgm:pt>
    <dgm:pt modelId="{573468F7-CBB7-4899-A4E9-F64C8F95EFD3}">
      <dgm:prSet phldrT="[Текст]"/>
      <dgm:spPr>
        <a:solidFill>
          <a:schemeClr val="bg1">
            <a:lumMod val="95000"/>
            <a:alpha val="38039"/>
          </a:schemeClr>
        </a:solidFill>
      </dgm:spPr>
      <dgm:t>
        <a:bodyPr/>
        <a:lstStyle/>
        <a:p>
          <a:r>
            <a:rPr lang="ru-RU" dirty="0" smtClean="0">
              <a:latin typeface="Segoe UI" panose="020B0502040204020203" pitchFamily="34" charset="0"/>
              <a:cs typeface="Segoe UI" panose="020B0502040204020203" pitchFamily="34" charset="0"/>
            </a:rPr>
            <a:t>Неподготовленная</a:t>
          </a:r>
          <a:endParaRPr lang="ru-RU" dirty="0">
            <a:latin typeface="Segoe UI" panose="020B0502040204020203" pitchFamily="34" charset="0"/>
            <a:cs typeface="Segoe UI" panose="020B0502040204020203" pitchFamily="34" charset="0"/>
          </a:endParaRPr>
        </a:p>
      </dgm:t>
    </dgm:pt>
    <dgm:pt modelId="{08CEE20D-A3E9-4989-BA5D-B5E006247A8D}" type="parTrans" cxnId="{639FBB21-BB2A-4D82-8C69-B38FA56449AA}">
      <dgm:prSet/>
      <dgm:spPr/>
      <dgm:t>
        <a:bodyPr/>
        <a:lstStyle/>
        <a:p>
          <a:endParaRPr lang="ru-RU">
            <a:latin typeface="Segoe UI" panose="020B0502040204020203" pitchFamily="34" charset="0"/>
            <a:cs typeface="Segoe UI" panose="020B0502040204020203" pitchFamily="34" charset="0"/>
          </a:endParaRPr>
        </a:p>
      </dgm:t>
    </dgm:pt>
    <dgm:pt modelId="{E2A0D5F3-9CB5-4F87-B09E-7B9C297F06E5}" type="sibTrans" cxnId="{639FBB21-BB2A-4D82-8C69-B38FA56449AA}">
      <dgm:prSet/>
      <dgm:spPr/>
      <dgm:t>
        <a:bodyPr/>
        <a:lstStyle/>
        <a:p>
          <a:endParaRPr lang="ru-RU">
            <a:latin typeface="Segoe UI" panose="020B0502040204020203" pitchFamily="34" charset="0"/>
            <a:cs typeface="Segoe UI" panose="020B0502040204020203" pitchFamily="34" charset="0"/>
          </a:endParaRPr>
        </a:p>
      </dgm:t>
    </dgm:pt>
    <dgm:pt modelId="{673E0D34-820F-4AB6-AF94-1C6D449948D1}">
      <dgm:prSet phldrT="[Текст]"/>
      <dgm:spPr>
        <a:solidFill>
          <a:srgbClr val="FFFFFF">
            <a:alpha val="80000"/>
          </a:srgbClr>
        </a:solidFill>
        <a:ln>
          <a:noFill/>
        </a:ln>
      </dgm:spPr>
      <dgm:t>
        <a:bodyPr/>
        <a:lstStyle/>
        <a:p>
          <a:r>
            <a:rPr lang="ru-RU" b="1" dirty="0" smtClean="0">
              <a:latin typeface="Segoe UI" panose="020B0502040204020203" pitchFamily="34" charset="0"/>
              <a:cs typeface="Segoe UI" panose="020B0502040204020203" pitchFamily="34" charset="0"/>
            </a:rPr>
            <a:t>стой</a:t>
          </a:r>
          <a:endParaRPr lang="ru-RU" b="1" dirty="0">
            <a:latin typeface="Segoe UI" panose="020B0502040204020203" pitchFamily="34" charset="0"/>
            <a:cs typeface="Segoe UI" panose="020B0502040204020203" pitchFamily="34" charset="0"/>
          </a:endParaRPr>
        </a:p>
      </dgm:t>
    </dgm:pt>
    <dgm:pt modelId="{D67A50CF-3CF3-46B6-A594-A42B86BF6BD4}" type="parTrans" cxnId="{A301786F-7381-42B9-9567-815AB419C07C}">
      <dgm:prSet/>
      <dgm:spPr/>
      <dgm:t>
        <a:bodyPr/>
        <a:lstStyle/>
        <a:p>
          <a:endParaRPr lang="ru-RU">
            <a:latin typeface="Segoe UI" panose="020B0502040204020203" pitchFamily="34" charset="0"/>
            <a:cs typeface="Segoe UI" panose="020B0502040204020203" pitchFamily="34" charset="0"/>
          </a:endParaRPr>
        </a:p>
      </dgm:t>
    </dgm:pt>
    <dgm:pt modelId="{E91551CE-843B-42C4-BB10-78B427A9109C}" type="sibTrans" cxnId="{A301786F-7381-42B9-9567-815AB419C07C}">
      <dgm:prSet/>
      <dgm:spPr/>
      <dgm:t>
        <a:bodyPr/>
        <a:lstStyle/>
        <a:p>
          <a:endParaRPr lang="ru-RU">
            <a:latin typeface="Segoe UI" panose="020B0502040204020203" pitchFamily="34" charset="0"/>
            <a:cs typeface="Segoe UI" panose="020B0502040204020203" pitchFamily="34" charset="0"/>
          </a:endParaRPr>
        </a:p>
      </dgm:t>
    </dgm:pt>
    <dgm:pt modelId="{A5436F4D-68BA-4F5D-AAEE-5EBA5502CB2D}">
      <dgm:prSet phldrT="[Текст]"/>
      <dgm:spPr>
        <a:solidFill>
          <a:srgbClr val="FFFFFF">
            <a:alpha val="80000"/>
          </a:srgbClr>
        </a:solidFill>
        <a:ln>
          <a:noFill/>
        </a:ln>
      </dgm:spPr>
      <dgm:t>
        <a:bodyPr/>
        <a:lstStyle/>
        <a:p>
          <a:r>
            <a:rPr lang="ru-RU" dirty="0" smtClean="0">
              <a:latin typeface="Segoe UI" panose="020B0502040204020203" pitchFamily="34" charset="0"/>
              <a:cs typeface="Segoe UI" panose="020B0502040204020203" pitchFamily="34" charset="0"/>
            </a:rPr>
            <a:t>Контрольный барьер</a:t>
          </a:r>
          <a:endParaRPr lang="ru-RU" dirty="0">
            <a:latin typeface="Segoe UI" panose="020B0502040204020203" pitchFamily="34" charset="0"/>
            <a:cs typeface="Segoe UI" panose="020B0502040204020203" pitchFamily="34" charset="0"/>
          </a:endParaRPr>
        </a:p>
      </dgm:t>
    </dgm:pt>
    <dgm:pt modelId="{C8A8EBE0-F8C3-4512-A51C-4B7311F500EF}" type="parTrans" cxnId="{DDACE769-E365-48DC-B406-7D0E74D99ACF}">
      <dgm:prSet/>
      <dgm:spPr/>
      <dgm:t>
        <a:bodyPr/>
        <a:lstStyle/>
        <a:p>
          <a:endParaRPr lang="ru-RU">
            <a:latin typeface="Segoe UI" panose="020B0502040204020203" pitchFamily="34" charset="0"/>
            <a:cs typeface="Segoe UI" panose="020B0502040204020203" pitchFamily="34" charset="0"/>
          </a:endParaRPr>
        </a:p>
      </dgm:t>
    </dgm:pt>
    <dgm:pt modelId="{9F9A2D48-EEE4-434B-80AA-82959CBE9FA1}" type="sibTrans" cxnId="{DDACE769-E365-48DC-B406-7D0E74D99ACF}">
      <dgm:prSet/>
      <dgm:spPr/>
      <dgm:t>
        <a:bodyPr/>
        <a:lstStyle/>
        <a:p>
          <a:endParaRPr lang="ru-RU">
            <a:latin typeface="Segoe UI" panose="020B0502040204020203" pitchFamily="34" charset="0"/>
            <a:cs typeface="Segoe UI" panose="020B0502040204020203" pitchFamily="34" charset="0"/>
          </a:endParaRPr>
        </a:p>
      </dgm:t>
    </dgm:pt>
    <dgm:pt modelId="{720568C1-5E79-426D-85C7-A7E5B8C0316E}">
      <dgm:prSet phldrT="[Текст]"/>
      <dgm:spPr>
        <a:solidFill>
          <a:schemeClr val="bg1">
            <a:lumMod val="95000"/>
            <a:alpha val="38039"/>
          </a:schemeClr>
        </a:solidFill>
      </dgm:spPr>
      <dgm:t>
        <a:bodyPr/>
        <a:lstStyle/>
        <a:p>
          <a:r>
            <a:rPr lang="ru-RU" dirty="0" smtClean="0">
              <a:latin typeface="Segoe UI" panose="020B0502040204020203" pitchFamily="34" charset="0"/>
              <a:cs typeface="Segoe UI" panose="020B0502040204020203" pitchFamily="34" charset="0"/>
            </a:rPr>
            <a:t>Контролируемая</a:t>
          </a:r>
          <a:endParaRPr lang="ru-RU" dirty="0">
            <a:latin typeface="Segoe UI" panose="020B0502040204020203" pitchFamily="34" charset="0"/>
            <a:cs typeface="Segoe UI" panose="020B0502040204020203" pitchFamily="34" charset="0"/>
          </a:endParaRPr>
        </a:p>
      </dgm:t>
    </dgm:pt>
    <dgm:pt modelId="{793758F8-11FA-45DD-B10F-31B27C6CB7DE}" type="parTrans" cxnId="{1ABDC4D5-28F5-476D-8BBA-4374AEC18BF1}">
      <dgm:prSet/>
      <dgm:spPr/>
      <dgm:t>
        <a:bodyPr/>
        <a:lstStyle/>
        <a:p>
          <a:endParaRPr lang="ru-RU">
            <a:latin typeface="Segoe UI" panose="020B0502040204020203" pitchFamily="34" charset="0"/>
            <a:cs typeface="Segoe UI" panose="020B0502040204020203" pitchFamily="34" charset="0"/>
          </a:endParaRPr>
        </a:p>
      </dgm:t>
    </dgm:pt>
    <dgm:pt modelId="{AB3FC09D-D1CE-4DC7-9C32-85AFFADB95A7}" type="sibTrans" cxnId="{1ABDC4D5-28F5-476D-8BBA-4374AEC18BF1}">
      <dgm:prSet/>
      <dgm:spPr/>
      <dgm:t>
        <a:bodyPr/>
        <a:lstStyle/>
        <a:p>
          <a:endParaRPr lang="ru-RU">
            <a:latin typeface="Segoe UI" panose="020B0502040204020203" pitchFamily="34" charset="0"/>
            <a:cs typeface="Segoe UI" panose="020B0502040204020203" pitchFamily="34" charset="0"/>
          </a:endParaRPr>
        </a:p>
      </dgm:t>
    </dgm:pt>
    <dgm:pt modelId="{22D27EBD-36ED-40C3-908C-0A35CB85F461}">
      <dgm:prSet phldrT="[Текст]"/>
      <dgm:spPr>
        <a:solidFill>
          <a:srgbClr val="FFFFFF">
            <a:alpha val="80000"/>
          </a:srgbClr>
        </a:solidFill>
        <a:ln>
          <a:noFill/>
        </a:ln>
      </dgm:spPr>
      <dgm:t>
        <a:bodyPr/>
        <a:lstStyle/>
        <a:p>
          <a:r>
            <a:rPr lang="ru-RU" b="1" dirty="0" smtClean="0">
              <a:latin typeface="Segoe UI" panose="020B0502040204020203" pitchFamily="34" charset="0"/>
              <a:cs typeface="Segoe UI" panose="020B0502040204020203" pitchFamily="34" charset="0"/>
            </a:rPr>
            <a:t>бей</a:t>
          </a:r>
          <a:endParaRPr lang="ru-RU" b="1" dirty="0">
            <a:latin typeface="Segoe UI" panose="020B0502040204020203" pitchFamily="34" charset="0"/>
            <a:cs typeface="Segoe UI" panose="020B0502040204020203" pitchFamily="34" charset="0"/>
          </a:endParaRPr>
        </a:p>
      </dgm:t>
    </dgm:pt>
    <dgm:pt modelId="{926F7D44-27FD-4E7D-B2CC-10CCE859A551}" type="parTrans" cxnId="{7416E36F-7C88-477D-8565-FE78EA7EAA94}">
      <dgm:prSet/>
      <dgm:spPr/>
      <dgm:t>
        <a:bodyPr/>
        <a:lstStyle/>
        <a:p>
          <a:endParaRPr lang="ru-RU">
            <a:latin typeface="Segoe UI" panose="020B0502040204020203" pitchFamily="34" charset="0"/>
            <a:cs typeface="Segoe UI" panose="020B0502040204020203" pitchFamily="34" charset="0"/>
          </a:endParaRPr>
        </a:p>
      </dgm:t>
    </dgm:pt>
    <dgm:pt modelId="{7C43970F-B164-4698-A079-D8BC8F6F8606}" type="sibTrans" cxnId="{7416E36F-7C88-477D-8565-FE78EA7EAA94}">
      <dgm:prSet/>
      <dgm:spPr/>
      <dgm:t>
        <a:bodyPr/>
        <a:lstStyle/>
        <a:p>
          <a:endParaRPr lang="ru-RU">
            <a:latin typeface="Segoe UI" panose="020B0502040204020203" pitchFamily="34" charset="0"/>
            <a:cs typeface="Segoe UI" panose="020B0502040204020203" pitchFamily="34" charset="0"/>
          </a:endParaRPr>
        </a:p>
      </dgm:t>
    </dgm:pt>
    <dgm:pt modelId="{BB526578-BF8D-4994-BAED-D7002D79E2DF}">
      <dgm:prSet phldrT="[Текст]"/>
      <dgm:spPr>
        <a:solidFill>
          <a:srgbClr val="FFFFFF">
            <a:alpha val="80000"/>
          </a:srgbClr>
        </a:solidFill>
        <a:ln>
          <a:noFill/>
        </a:ln>
      </dgm:spPr>
      <dgm:t>
        <a:bodyPr/>
        <a:lstStyle/>
        <a:p>
          <a:r>
            <a:rPr lang="ru-RU" dirty="0" smtClean="0">
              <a:latin typeface="Segoe UI" panose="020B0502040204020203" pitchFamily="34" charset="0"/>
              <a:cs typeface="Segoe UI" panose="020B0502040204020203" pitchFamily="34" charset="0"/>
            </a:rPr>
            <a:t>Смысловой барьер</a:t>
          </a:r>
        </a:p>
      </dgm:t>
    </dgm:pt>
    <dgm:pt modelId="{73C108C5-5396-49C1-A39D-631EABA2C2C5}" type="parTrans" cxnId="{FAF24A33-35A9-45E5-B352-3BB2BFDB7221}">
      <dgm:prSet/>
      <dgm:spPr/>
      <dgm:t>
        <a:bodyPr/>
        <a:lstStyle/>
        <a:p>
          <a:endParaRPr lang="ru-RU">
            <a:latin typeface="Segoe UI" panose="020B0502040204020203" pitchFamily="34" charset="0"/>
            <a:cs typeface="Segoe UI" panose="020B0502040204020203" pitchFamily="34" charset="0"/>
          </a:endParaRPr>
        </a:p>
      </dgm:t>
    </dgm:pt>
    <dgm:pt modelId="{E99515AD-C181-4249-97C4-46D20336E52F}" type="sibTrans" cxnId="{FAF24A33-35A9-45E5-B352-3BB2BFDB7221}">
      <dgm:prSet/>
      <dgm:spPr/>
      <dgm:t>
        <a:bodyPr/>
        <a:lstStyle/>
        <a:p>
          <a:endParaRPr lang="ru-RU">
            <a:latin typeface="Segoe UI" panose="020B0502040204020203" pitchFamily="34" charset="0"/>
            <a:cs typeface="Segoe UI" panose="020B0502040204020203" pitchFamily="34" charset="0"/>
          </a:endParaRPr>
        </a:p>
      </dgm:t>
    </dgm:pt>
    <dgm:pt modelId="{C3A80D32-A602-4C3E-8BB9-B44ADA9753D9}">
      <dgm:prSet phldrT="[Текст]"/>
      <dgm:spPr>
        <a:solidFill>
          <a:schemeClr val="bg1">
            <a:lumMod val="95000"/>
            <a:alpha val="38039"/>
          </a:schemeClr>
        </a:solidFill>
      </dgm:spPr>
      <dgm:t>
        <a:bodyPr/>
        <a:lstStyle/>
        <a:p>
          <a:r>
            <a:rPr lang="ru-RU" dirty="0" smtClean="0">
              <a:latin typeface="Segoe UI" panose="020B0502040204020203" pitchFamily="34" charset="0"/>
              <a:cs typeface="Segoe UI" panose="020B0502040204020203" pitchFamily="34" charset="0"/>
            </a:rPr>
            <a:t>Творческо-фантазийная</a:t>
          </a:r>
          <a:endParaRPr lang="ru-RU" dirty="0">
            <a:latin typeface="Segoe UI" panose="020B0502040204020203" pitchFamily="34" charset="0"/>
            <a:cs typeface="Segoe UI" panose="020B0502040204020203" pitchFamily="34" charset="0"/>
          </a:endParaRPr>
        </a:p>
      </dgm:t>
    </dgm:pt>
    <dgm:pt modelId="{519250A0-F019-40C2-BE1D-C7AA001C92B8}" type="parTrans" cxnId="{5613245D-D60C-418B-98EC-8B8D5703336A}">
      <dgm:prSet/>
      <dgm:spPr/>
      <dgm:t>
        <a:bodyPr/>
        <a:lstStyle/>
        <a:p>
          <a:endParaRPr lang="ru-RU">
            <a:latin typeface="Segoe UI" panose="020B0502040204020203" pitchFamily="34" charset="0"/>
            <a:cs typeface="Segoe UI" panose="020B0502040204020203" pitchFamily="34" charset="0"/>
          </a:endParaRPr>
        </a:p>
      </dgm:t>
    </dgm:pt>
    <dgm:pt modelId="{5B25277A-0E8D-41E3-A47E-94CA58EA68B3}" type="sibTrans" cxnId="{5613245D-D60C-418B-98EC-8B8D5703336A}">
      <dgm:prSet/>
      <dgm:spPr/>
      <dgm:t>
        <a:bodyPr/>
        <a:lstStyle/>
        <a:p>
          <a:endParaRPr lang="ru-RU">
            <a:latin typeface="Segoe UI" panose="020B0502040204020203" pitchFamily="34" charset="0"/>
            <a:cs typeface="Segoe UI" panose="020B0502040204020203" pitchFamily="34" charset="0"/>
          </a:endParaRPr>
        </a:p>
      </dgm:t>
    </dgm:pt>
    <dgm:pt modelId="{37A0CDDA-E3B3-46DB-AAF8-E9C723515670}">
      <dgm:prSet phldrT="[Текст]"/>
      <dgm:spPr>
        <a:solidFill>
          <a:srgbClr val="FFFFFF">
            <a:alpha val="80000"/>
          </a:srgbClr>
        </a:solidFill>
        <a:ln>
          <a:noFill/>
        </a:ln>
      </dgm:spPr>
      <dgm:t>
        <a:bodyPr/>
        <a:lstStyle/>
        <a:p>
          <a:r>
            <a:rPr lang="ru-RU" b="1" dirty="0" smtClean="0">
              <a:latin typeface="Segoe UI" panose="020B0502040204020203" pitchFamily="34" charset="0"/>
              <a:cs typeface="Segoe UI" panose="020B0502040204020203" pitchFamily="34" charset="0"/>
            </a:rPr>
            <a:t>беги</a:t>
          </a:r>
          <a:endParaRPr lang="ru-RU" b="1" dirty="0">
            <a:latin typeface="Segoe UI" panose="020B0502040204020203" pitchFamily="34" charset="0"/>
            <a:cs typeface="Segoe UI" panose="020B0502040204020203" pitchFamily="34" charset="0"/>
          </a:endParaRPr>
        </a:p>
      </dgm:t>
    </dgm:pt>
    <dgm:pt modelId="{01865275-7236-4F1B-A49C-A6ABDFF724EB}" type="parTrans" cxnId="{3FEDB929-8B05-43FA-A4E2-17556128B381}">
      <dgm:prSet/>
      <dgm:spPr/>
      <dgm:t>
        <a:bodyPr/>
        <a:lstStyle/>
        <a:p>
          <a:endParaRPr lang="ru-RU">
            <a:latin typeface="Segoe UI" panose="020B0502040204020203" pitchFamily="34" charset="0"/>
            <a:cs typeface="Segoe UI" panose="020B0502040204020203" pitchFamily="34" charset="0"/>
          </a:endParaRPr>
        </a:p>
      </dgm:t>
    </dgm:pt>
    <dgm:pt modelId="{F807F183-857A-49DB-83F1-043674C19E1F}" type="sibTrans" cxnId="{3FEDB929-8B05-43FA-A4E2-17556128B381}">
      <dgm:prSet/>
      <dgm:spPr/>
      <dgm:t>
        <a:bodyPr/>
        <a:lstStyle/>
        <a:p>
          <a:endParaRPr lang="ru-RU">
            <a:latin typeface="Segoe UI" panose="020B0502040204020203" pitchFamily="34" charset="0"/>
            <a:cs typeface="Segoe UI" panose="020B0502040204020203" pitchFamily="34" charset="0"/>
          </a:endParaRPr>
        </a:p>
      </dgm:t>
    </dgm:pt>
    <dgm:pt modelId="{FD75560C-1E0A-46CC-84CE-190EA96A4222}">
      <dgm:prSet phldrT="[Текст]"/>
      <dgm:spPr>
        <a:solidFill>
          <a:srgbClr val="FFFFFF">
            <a:alpha val="80000"/>
          </a:srgbClr>
        </a:solidFill>
        <a:ln>
          <a:noFill/>
        </a:ln>
      </dgm:spPr>
      <dgm:t>
        <a:bodyPr/>
        <a:lstStyle/>
        <a:p>
          <a:r>
            <a:rPr lang="ru-RU" dirty="0" smtClean="0">
              <a:latin typeface="Segoe UI" panose="020B0502040204020203" pitchFamily="34" charset="0"/>
              <a:cs typeface="Segoe UI" panose="020B0502040204020203" pitchFamily="34" charset="0"/>
            </a:rPr>
            <a:t>Тактический барьер</a:t>
          </a:r>
          <a:endParaRPr lang="ru-RU" dirty="0">
            <a:latin typeface="Segoe UI" panose="020B0502040204020203" pitchFamily="34" charset="0"/>
            <a:cs typeface="Segoe UI" panose="020B0502040204020203" pitchFamily="34" charset="0"/>
          </a:endParaRPr>
        </a:p>
      </dgm:t>
    </dgm:pt>
    <dgm:pt modelId="{D1E25754-4C9F-4FBD-84F3-1E08DD6EBC4D}" type="parTrans" cxnId="{F218B209-A5DE-422B-86E6-28F114A3ECAA}">
      <dgm:prSet/>
      <dgm:spPr/>
      <dgm:t>
        <a:bodyPr/>
        <a:lstStyle/>
        <a:p>
          <a:endParaRPr lang="ru-RU">
            <a:latin typeface="Segoe UI" panose="020B0502040204020203" pitchFamily="34" charset="0"/>
            <a:cs typeface="Segoe UI" panose="020B0502040204020203" pitchFamily="34" charset="0"/>
          </a:endParaRPr>
        </a:p>
      </dgm:t>
    </dgm:pt>
    <dgm:pt modelId="{8CB8C95B-1100-4CDF-ADD5-6C5920292528}" type="sibTrans" cxnId="{F218B209-A5DE-422B-86E6-28F114A3ECAA}">
      <dgm:prSet/>
      <dgm:spPr/>
      <dgm:t>
        <a:bodyPr/>
        <a:lstStyle/>
        <a:p>
          <a:endParaRPr lang="ru-RU">
            <a:latin typeface="Segoe UI" panose="020B0502040204020203" pitchFamily="34" charset="0"/>
            <a:cs typeface="Segoe UI" panose="020B0502040204020203" pitchFamily="34" charset="0"/>
          </a:endParaRPr>
        </a:p>
      </dgm:t>
    </dgm:pt>
    <dgm:pt modelId="{ABADFDEB-0840-4CBA-AF89-B7D26C372F82}">
      <dgm:prSet phldrT="[Текст]"/>
      <dgm:spPr>
        <a:solidFill>
          <a:srgbClr val="FFFFFF">
            <a:alpha val="80000"/>
          </a:srgbClr>
        </a:solidFill>
        <a:ln>
          <a:noFill/>
        </a:ln>
      </dgm:spPr>
      <dgm:t>
        <a:bodyPr/>
        <a:lstStyle/>
        <a:p>
          <a:endParaRPr lang="ru-RU" dirty="0">
            <a:latin typeface="Segoe UI" panose="020B0502040204020203" pitchFamily="34" charset="0"/>
            <a:cs typeface="Segoe UI" panose="020B0502040204020203" pitchFamily="34" charset="0"/>
          </a:endParaRPr>
        </a:p>
      </dgm:t>
    </dgm:pt>
    <dgm:pt modelId="{D1E029BF-1C57-4C6B-B18E-DD4D29127605}" type="parTrans" cxnId="{DC5501DA-6945-441A-BF90-9B70E84145BF}">
      <dgm:prSet/>
      <dgm:spPr/>
      <dgm:t>
        <a:bodyPr/>
        <a:lstStyle/>
        <a:p>
          <a:endParaRPr lang="ru-RU"/>
        </a:p>
      </dgm:t>
    </dgm:pt>
    <dgm:pt modelId="{B27713DA-9A68-4EC6-9BC9-E81D37476A81}" type="sibTrans" cxnId="{DC5501DA-6945-441A-BF90-9B70E84145BF}">
      <dgm:prSet/>
      <dgm:spPr/>
      <dgm:t>
        <a:bodyPr/>
        <a:lstStyle/>
        <a:p>
          <a:endParaRPr lang="ru-RU"/>
        </a:p>
      </dgm:t>
    </dgm:pt>
    <dgm:pt modelId="{CC265B56-52CF-4C13-A8A7-D180EC518CD3}">
      <dgm:prSet phldrT="[Текст]"/>
      <dgm:spPr>
        <a:solidFill>
          <a:srgbClr val="FFFFFF">
            <a:alpha val="80000"/>
          </a:srgbClr>
        </a:solidFill>
        <a:ln>
          <a:noFill/>
        </a:ln>
      </dgm:spPr>
      <dgm:t>
        <a:bodyPr/>
        <a:lstStyle/>
        <a:p>
          <a:endParaRPr lang="ru-RU" dirty="0" smtClean="0">
            <a:latin typeface="Segoe UI" panose="020B0502040204020203" pitchFamily="34" charset="0"/>
            <a:cs typeface="Segoe UI" panose="020B0502040204020203" pitchFamily="34" charset="0"/>
          </a:endParaRPr>
        </a:p>
      </dgm:t>
    </dgm:pt>
    <dgm:pt modelId="{947DD05A-3AC5-440C-BA0B-DC5DD1775402}" type="parTrans" cxnId="{0961F2A9-41DF-4EAE-9EE1-D4A9F1019A11}">
      <dgm:prSet/>
      <dgm:spPr/>
      <dgm:t>
        <a:bodyPr/>
        <a:lstStyle/>
        <a:p>
          <a:endParaRPr lang="ru-RU"/>
        </a:p>
      </dgm:t>
    </dgm:pt>
    <dgm:pt modelId="{6256BB15-93BF-4106-9AC8-61F7F3C42B44}" type="sibTrans" cxnId="{0961F2A9-41DF-4EAE-9EE1-D4A9F1019A11}">
      <dgm:prSet/>
      <dgm:spPr/>
      <dgm:t>
        <a:bodyPr/>
        <a:lstStyle/>
        <a:p>
          <a:endParaRPr lang="ru-RU"/>
        </a:p>
      </dgm:t>
    </dgm:pt>
    <dgm:pt modelId="{61FB6052-7EEB-44DA-B668-C4C244EC4218}">
      <dgm:prSet phldrT="[Текст]"/>
      <dgm:spPr>
        <a:solidFill>
          <a:srgbClr val="FFFFFF">
            <a:alpha val="80000"/>
          </a:srgbClr>
        </a:solidFill>
        <a:ln>
          <a:noFill/>
        </a:ln>
      </dgm:spPr>
      <dgm:t>
        <a:bodyPr/>
        <a:lstStyle/>
        <a:p>
          <a:endParaRPr lang="ru-RU" dirty="0">
            <a:latin typeface="Segoe UI" panose="020B0502040204020203" pitchFamily="34" charset="0"/>
            <a:cs typeface="Segoe UI" panose="020B0502040204020203" pitchFamily="34" charset="0"/>
          </a:endParaRPr>
        </a:p>
      </dgm:t>
    </dgm:pt>
    <dgm:pt modelId="{19B108C8-6C75-4026-93E1-7B67E8F07321}" type="parTrans" cxnId="{5F3901FC-5D6E-4CF8-B717-44AC9B7FCB7C}">
      <dgm:prSet/>
      <dgm:spPr/>
      <dgm:t>
        <a:bodyPr/>
        <a:lstStyle/>
        <a:p>
          <a:endParaRPr lang="ru-RU"/>
        </a:p>
      </dgm:t>
    </dgm:pt>
    <dgm:pt modelId="{1006C087-C4B9-4F95-AEF6-56EF6E671CA0}" type="sibTrans" cxnId="{5F3901FC-5D6E-4CF8-B717-44AC9B7FCB7C}">
      <dgm:prSet/>
      <dgm:spPr/>
      <dgm:t>
        <a:bodyPr/>
        <a:lstStyle/>
        <a:p>
          <a:endParaRPr lang="ru-RU"/>
        </a:p>
      </dgm:t>
    </dgm:pt>
    <dgm:pt modelId="{1C1BCA40-7C51-483B-9021-D80471E48DD0}" type="pres">
      <dgm:prSet presAssocID="{D5539960-86E2-4584-8075-DC8300885DCA}" presName="theList" presStyleCnt="0">
        <dgm:presLayoutVars>
          <dgm:dir/>
          <dgm:animLvl val="lvl"/>
          <dgm:resizeHandles val="exact"/>
        </dgm:presLayoutVars>
      </dgm:prSet>
      <dgm:spPr/>
      <dgm:t>
        <a:bodyPr/>
        <a:lstStyle/>
        <a:p>
          <a:endParaRPr lang="ru-RU"/>
        </a:p>
      </dgm:t>
    </dgm:pt>
    <dgm:pt modelId="{DC245F51-36D3-4991-B0FD-8E8B9D237365}" type="pres">
      <dgm:prSet presAssocID="{573468F7-CBB7-4899-A4E9-F64C8F95EFD3}" presName="compNode" presStyleCnt="0"/>
      <dgm:spPr/>
    </dgm:pt>
    <dgm:pt modelId="{ED6762E9-7F86-466D-9CDC-52D95EB64D01}" type="pres">
      <dgm:prSet presAssocID="{573468F7-CBB7-4899-A4E9-F64C8F95EFD3}" presName="aNode" presStyleLbl="bgShp" presStyleIdx="0" presStyleCnt="3"/>
      <dgm:spPr>
        <a:prstGeom prst="rect">
          <a:avLst/>
        </a:prstGeom>
      </dgm:spPr>
      <dgm:t>
        <a:bodyPr/>
        <a:lstStyle/>
        <a:p>
          <a:endParaRPr lang="ru-RU"/>
        </a:p>
      </dgm:t>
    </dgm:pt>
    <dgm:pt modelId="{9FA9AD3B-967F-4ECA-88B7-FD35E72E0E93}" type="pres">
      <dgm:prSet presAssocID="{573468F7-CBB7-4899-A4E9-F64C8F95EFD3}" presName="textNode" presStyleLbl="bgShp" presStyleIdx="0" presStyleCnt="3"/>
      <dgm:spPr/>
      <dgm:t>
        <a:bodyPr/>
        <a:lstStyle/>
        <a:p>
          <a:endParaRPr lang="ru-RU"/>
        </a:p>
      </dgm:t>
    </dgm:pt>
    <dgm:pt modelId="{A7D20A2D-ACCD-4577-A112-31DE9E3AEB5F}" type="pres">
      <dgm:prSet presAssocID="{573468F7-CBB7-4899-A4E9-F64C8F95EFD3}" presName="compChildNode" presStyleCnt="0"/>
      <dgm:spPr/>
    </dgm:pt>
    <dgm:pt modelId="{6783FFA7-B686-4FC0-9940-6D2B893EB658}" type="pres">
      <dgm:prSet presAssocID="{573468F7-CBB7-4899-A4E9-F64C8F95EFD3}" presName="theInnerList" presStyleCnt="0"/>
      <dgm:spPr/>
    </dgm:pt>
    <dgm:pt modelId="{A34464B6-F77A-4732-85F2-A24664539F38}" type="pres">
      <dgm:prSet presAssocID="{673E0D34-820F-4AB6-AF94-1C6D449948D1}" presName="childNode" presStyleLbl="node1" presStyleIdx="0" presStyleCnt="9" custScaleY="37858">
        <dgm:presLayoutVars>
          <dgm:bulletEnabled val="1"/>
        </dgm:presLayoutVars>
      </dgm:prSet>
      <dgm:spPr>
        <a:prstGeom prst="rect">
          <a:avLst/>
        </a:prstGeom>
      </dgm:spPr>
      <dgm:t>
        <a:bodyPr/>
        <a:lstStyle/>
        <a:p>
          <a:endParaRPr lang="ru-RU"/>
        </a:p>
      </dgm:t>
    </dgm:pt>
    <dgm:pt modelId="{B4819665-3995-4D10-8059-189C7CC1BD09}" type="pres">
      <dgm:prSet presAssocID="{673E0D34-820F-4AB6-AF94-1C6D449948D1}" presName="aSpace2" presStyleCnt="0"/>
      <dgm:spPr/>
    </dgm:pt>
    <dgm:pt modelId="{A778FB92-3206-45F6-972D-2CFB1AB58ABE}" type="pres">
      <dgm:prSet presAssocID="{A5436F4D-68BA-4F5D-AAEE-5EBA5502CB2D}" presName="childNode" presStyleLbl="node1" presStyleIdx="1" presStyleCnt="9">
        <dgm:presLayoutVars>
          <dgm:bulletEnabled val="1"/>
        </dgm:presLayoutVars>
      </dgm:prSet>
      <dgm:spPr>
        <a:prstGeom prst="rect">
          <a:avLst/>
        </a:prstGeom>
      </dgm:spPr>
      <dgm:t>
        <a:bodyPr/>
        <a:lstStyle/>
        <a:p>
          <a:endParaRPr lang="ru-RU"/>
        </a:p>
      </dgm:t>
    </dgm:pt>
    <dgm:pt modelId="{62228341-794B-41D6-987C-6C9D48024873}" type="pres">
      <dgm:prSet presAssocID="{A5436F4D-68BA-4F5D-AAEE-5EBA5502CB2D}" presName="aSpace2" presStyleCnt="0"/>
      <dgm:spPr/>
    </dgm:pt>
    <dgm:pt modelId="{0087F087-5E50-461F-AA1E-FD51151E8427}" type="pres">
      <dgm:prSet presAssocID="{ABADFDEB-0840-4CBA-AF89-B7D26C372F82}" presName="childNode" presStyleLbl="node1" presStyleIdx="2" presStyleCnt="9">
        <dgm:presLayoutVars>
          <dgm:bulletEnabled val="1"/>
        </dgm:presLayoutVars>
      </dgm:prSet>
      <dgm:spPr>
        <a:prstGeom prst="rect">
          <a:avLst/>
        </a:prstGeom>
      </dgm:spPr>
      <dgm:t>
        <a:bodyPr/>
        <a:lstStyle/>
        <a:p>
          <a:endParaRPr lang="ru-RU"/>
        </a:p>
      </dgm:t>
    </dgm:pt>
    <dgm:pt modelId="{2224CBD8-EF95-45B1-B613-0CE075A73AA5}" type="pres">
      <dgm:prSet presAssocID="{573468F7-CBB7-4899-A4E9-F64C8F95EFD3}" presName="aSpace" presStyleCnt="0"/>
      <dgm:spPr/>
    </dgm:pt>
    <dgm:pt modelId="{5174DE64-226D-418B-8974-CCAAE6FF80D3}" type="pres">
      <dgm:prSet presAssocID="{720568C1-5E79-426D-85C7-A7E5B8C0316E}" presName="compNode" presStyleCnt="0"/>
      <dgm:spPr/>
    </dgm:pt>
    <dgm:pt modelId="{E144A780-05E2-4E9B-A600-B10FBEF62489}" type="pres">
      <dgm:prSet presAssocID="{720568C1-5E79-426D-85C7-A7E5B8C0316E}" presName="aNode" presStyleLbl="bgShp" presStyleIdx="1" presStyleCnt="3"/>
      <dgm:spPr>
        <a:prstGeom prst="rect">
          <a:avLst/>
        </a:prstGeom>
      </dgm:spPr>
      <dgm:t>
        <a:bodyPr/>
        <a:lstStyle/>
        <a:p>
          <a:endParaRPr lang="ru-RU"/>
        </a:p>
      </dgm:t>
    </dgm:pt>
    <dgm:pt modelId="{D38C99F3-C290-4545-AEF5-20551DB96733}" type="pres">
      <dgm:prSet presAssocID="{720568C1-5E79-426D-85C7-A7E5B8C0316E}" presName="textNode" presStyleLbl="bgShp" presStyleIdx="1" presStyleCnt="3"/>
      <dgm:spPr/>
      <dgm:t>
        <a:bodyPr/>
        <a:lstStyle/>
        <a:p>
          <a:endParaRPr lang="ru-RU"/>
        </a:p>
      </dgm:t>
    </dgm:pt>
    <dgm:pt modelId="{387714F1-6026-40EA-A9BB-881E0F8C10B2}" type="pres">
      <dgm:prSet presAssocID="{720568C1-5E79-426D-85C7-A7E5B8C0316E}" presName="compChildNode" presStyleCnt="0"/>
      <dgm:spPr/>
    </dgm:pt>
    <dgm:pt modelId="{9E7B0A35-8704-434F-96B8-6B10E9DFA469}" type="pres">
      <dgm:prSet presAssocID="{720568C1-5E79-426D-85C7-A7E5B8C0316E}" presName="theInnerList" presStyleCnt="0"/>
      <dgm:spPr/>
    </dgm:pt>
    <dgm:pt modelId="{870247C0-2E6D-4012-B6D8-DB2AB7EAAC73}" type="pres">
      <dgm:prSet presAssocID="{22D27EBD-36ED-40C3-908C-0A35CB85F461}" presName="childNode" presStyleLbl="node1" presStyleIdx="3" presStyleCnt="9" custScaleY="39876">
        <dgm:presLayoutVars>
          <dgm:bulletEnabled val="1"/>
        </dgm:presLayoutVars>
      </dgm:prSet>
      <dgm:spPr>
        <a:prstGeom prst="rect">
          <a:avLst/>
        </a:prstGeom>
      </dgm:spPr>
      <dgm:t>
        <a:bodyPr/>
        <a:lstStyle/>
        <a:p>
          <a:endParaRPr lang="ru-RU"/>
        </a:p>
      </dgm:t>
    </dgm:pt>
    <dgm:pt modelId="{89C1B209-051C-4914-A734-CEF0EA09195F}" type="pres">
      <dgm:prSet presAssocID="{22D27EBD-36ED-40C3-908C-0A35CB85F461}" presName="aSpace2" presStyleCnt="0"/>
      <dgm:spPr/>
    </dgm:pt>
    <dgm:pt modelId="{498EECAE-2455-45CC-B70F-49A7CEF14356}" type="pres">
      <dgm:prSet presAssocID="{BB526578-BF8D-4994-BAED-D7002D79E2DF}" presName="childNode" presStyleLbl="node1" presStyleIdx="4" presStyleCnt="9">
        <dgm:presLayoutVars>
          <dgm:bulletEnabled val="1"/>
        </dgm:presLayoutVars>
      </dgm:prSet>
      <dgm:spPr>
        <a:prstGeom prst="rect">
          <a:avLst/>
        </a:prstGeom>
      </dgm:spPr>
      <dgm:t>
        <a:bodyPr/>
        <a:lstStyle/>
        <a:p>
          <a:endParaRPr lang="ru-RU"/>
        </a:p>
      </dgm:t>
    </dgm:pt>
    <dgm:pt modelId="{C2866BCC-6D44-4C44-BBA2-098DB19914D3}" type="pres">
      <dgm:prSet presAssocID="{BB526578-BF8D-4994-BAED-D7002D79E2DF}" presName="aSpace2" presStyleCnt="0"/>
      <dgm:spPr/>
    </dgm:pt>
    <dgm:pt modelId="{604D1FA9-BB20-423B-8A2C-52F3AE70C045}" type="pres">
      <dgm:prSet presAssocID="{CC265B56-52CF-4C13-A8A7-D180EC518CD3}" presName="childNode" presStyleLbl="node1" presStyleIdx="5" presStyleCnt="9">
        <dgm:presLayoutVars>
          <dgm:bulletEnabled val="1"/>
        </dgm:presLayoutVars>
      </dgm:prSet>
      <dgm:spPr>
        <a:prstGeom prst="rect">
          <a:avLst/>
        </a:prstGeom>
      </dgm:spPr>
      <dgm:t>
        <a:bodyPr/>
        <a:lstStyle/>
        <a:p>
          <a:endParaRPr lang="ru-RU"/>
        </a:p>
      </dgm:t>
    </dgm:pt>
    <dgm:pt modelId="{67191934-6D6F-466A-A53B-DFF95EF21A57}" type="pres">
      <dgm:prSet presAssocID="{720568C1-5E79-426D-85C7-A7E5B8C0316E}" presName="aSpace" presStyleCnt="0"/>
      <dgm:spPr/>
    </dgm:pt>
    <dgm:pt modelId="{DF743AC7-47AE-4A48-A133-823A045FD607}" type="pres">
      <dgm:prSet presAssocID="{C3A80D32-A602-4C3E-8BB9-B44ADA9753D9}" presName="compNode" presStyleCnt="0"/>
      <dgm:spPr/>
    </dgm:pt>
    <dgm:pt modelId="{B890C01C-1DF5-461C-8080-825D6636D938}" type="pres">
      <dgm:prSet presAssocID="{C3A80D32-A602-4C3E-8BB9-B44ADA9753D9}" presName="aNode" presStyleLbl="bgShp" presStyleIdx="2" presStyleCnt="3"/>
      <dgm:spPr>
        <a:prstGeom prst="rect">
          <a:avLst/>
        </a:prstGeom>
      </dgm:spPr>
      <dgm:t>
        <a:bodyPr/>
        <a:lstStyle/>
        <a:p>
          <a:endParaRPr lang="ru-RU"/>
        </a:p>
      </dgm:t>
    </dgm:pt>
    <dgm:pt modelId="{52EE43B4-B481-4824-8BA4-B0597F6D391B}" type="pres">
      <dgm:prSet presAssocID="{C3A80D32-A602-4C3E-8BB9-B44ADA9753D9}" presName="textNode" presStyleLbl="bgShp" presStyleIdx="2" presStyleCnt="3"/>
      <dgm:spPr>
        <a:prstGeom prst="rect">
          <a:avLst/>
        </a:prstGeom>
      </dgm:spPr>
      <dgm:t>
        <a:bodyPr/>
        <a:lstStyle/>
        <a:p>
          <a:endParaRPr lang="ru-RU"/>
        </a:p>
      </dgm:t>
    </dgm:pt>
    <dgm:pt modelId="{A4BA3EA6-DDD6-4D68-925C-A63F13D47832}" type="pres">
      <dgm:prSet presAssocID="{C3A80D32-A602-4C3E-8BB9-B44ADA9753D9}" presName="compChildNode" presStyleCnt="0"/>
      <dgm:spPr/>
    </dgm:pt>
    <dgm:pt modelId="{DEA5F00C-5E06-4D5E-90DC-2644BF44B0FB}" type="pres">
      <dgm:prSet presAssocID="{C3A80D32-A602-4C3E-8BB9-B44ADA9753D9}" presName="theInnerList" presStyleCnt="0"/>
      <dgm:spPr/>
    </dgm:pt>
    <dgm:pt modelId="{84733E99-061E-4FAD-BF5C-03EF9056A026}" type="pres">
      <dgm:prSet presAssocID="{37A0CDDA-E3B3-46DB-AAF8-E9C723515670}" presName="childNode" presStyleLbl="node1" presStyleIdx="6" presStyleCnt="9" custScaleY="35853">
        <dgm:presLayoutVars>
          <dgm:bulletEnabled val="1"/>
        </dgm:presLayoutVars>
      </dgm:prSet>
      <dgm:spPr>
        <a:prstGeom prst="rect">
          <a:avLst/>
        </a:prstGeom>
      </dgm:spPr>
      <dgm:t>
        <a:bodyPr/>
        <a:lstStyle/>
        <a:p>
          <a:endParaRPr lang="ru-RU"/>
        </a:p>
      </dgm:t>
    </dgm:pt>
    <dgm:pt modelId="{55B4B584-85EA-4DC6-9C7C-08378642E077}" type="pres">
      <dgm:prSet presAssocID="{37A0CDDA-E3B3-46DB-AAF8-E9C723515670}" presName="aSpace2" presStyleCnt="0"/>
      <dgm:spPr/>
    </dgm:pt>
    <dgm:pt modelId="{368BE8A0-66D8-42EC-BAFC-67771DC8B2ED}" type="pres">
      <dgm:prSet presAssocID="{FD75560C-1E0A-46CC-84CE-190EA96A4222}" presName="childNode" presStyleLbl="node1" presStyleIdx="7" presStyleCnt="9">
        <dgm:presLayoutVars>
          <dgm:bulletEnabled val="1"/>
        </dgm:presLayoutVars>
      </dgm:prSet>
      <dgm:spPr>
        <a:prstGeom prst="rect">
          <a:avLst/>
        </a:prstGeom>
      </dgm:spPr>
      <dgm:t>
        <a:bodyPr/>
        <a:lstStyle/>
        <a:p>
          <a:endParaRPr lang="ru-RU"/>
        </a:p>
      </dgm:t>
    </dgm:pt>
    <dgm:pt modelId="{C354E321-0B97-4FE7-BBEF-64A6DF5F4711}" type="pres">
      <dgm:prSet presAssocID="{FD75560C-1E0A-46CC-84CE-190EA96A4222}" presName="aSpace2" presStyleCnt="0"/>
      <dgm:spPr/>
    </dgm:pt>
    <dgm:pt modelId="{3828A56D-AAD2-47EA-B0A3-0902770228DA}" type="pres">
      <dgm:prSet presAssocID="{61FB6052-7EEB-44DA-B668-C4C244EC4218}" presName="childNode" presStyleLbl="node1" presStyleIdx="8" presStyleCnt="9">
        <dgm:presLayoutVars>
          <dgm:bulletEnabled val="1"/>
        </dgm:presLayoutVars>
      </dgm:prSet>
      <dgm:spPr>
        <a:prstGeom prst="rect">
          <a:avLst/>
        </a:prstGeom>
      </dgm:spPr>
      <dgm:t>
        <a:bodyPr/>
        <a:lstStyle/>
        <a:p>
          <a:endParaRPr lang="ru-RU"/>
        </a:p>
      </dgm:t>
    </dgm:pt>
  </dgm:ptLst>
  <dgm:cxnLst>
    <dgm:cxn modelId="{17B252DB-3A1D-A54F-B0AE-FAAA96DD1EE9}" type="presOf" srcId="{573468F7-CBB7-4899-A4E9-F64C8F95EFD3}" destId="{9FA9AD3B-967F-4ECA-88B7-FD35E72E0E93}" srcOrd="1" destOrd="0" presId="urn:microsoft.com/office/officeart/2005/8/layout/lProcess2"/>
    <dgm:cxn modelId="{3FEDB929-8B05-43FA-A4E2-17556128B381}" srcId="{C3A80D32-A602-4C3E-8BB9-B44ADA9753D9}" destId="{37A0CDDA-E3B3-46DB-AAF8-E9C723515670}" srcOrd="0" destOrd="0" parTransId="{01865275-7236-4F1B-A49C-A6ABDFF724EB}" sibTransId="{F807F183-857A-49DB-83F1-043674C19E1F}"/>
    <dgm:cxn modelId="{5613245D-D60C-418B-98EC-8B8D5703336A}" srcId="{D5539960-86E2-4584-8075-DC8300885DCA}" destId="{C3A80D32-A602-4C3E-8BB9-B44ADA9753D9}" srcOrd="2" destOrd="0" parTransId="{519250A0-F019-40C2-BE1D-C7AA001C92B8}" sibTransId="{5B25277A-0E8D-41E3-A47E-94CA58EA68B3}"/>
    <dgm:cxn modelId="{5F3901FC-5D6E-4CF8-B717-44AC9B7FCB7C}" srcId="{C3A80D32-A602-4C3E-8BB9-B44ADA9753D9}" destId="{61FB6052-7EEB-44DA-B668-C4C244EC4218}" srcOrd="2" destOrd="0" parTransId="{19B108C8-6C75-4026-93E1-7B67E8F07321}" sibTransId="{1006C087-C4B9-4F95-AEF6-56EF6E671CA0}"/>
    <dgm:cxn modelId="{DDACE769-E365-48DC-B406-7D0E74D99ACF}" srcId="{573468F7-CBB7-4899-A4E9-F64C8F95EFD3}" destId="{A5436F4D-68BA-4F5D-AAEE-5EBA5502CB2D}" srcOrd="1" destOrd="0" parTransId="{C8A8EBE0-F8C3-4512-A51C-4B7311F500EF}" sibTransId="{9F9A2D48-EEE4-434B-80AA-82959CBE9FA1}"/>
    <dgm:cxn modelId="{EB7351A4-31A9-D44E-A891-BA4A01686D88}" type="presOf" srcId="{61FB6052-7EEB-44DA-B668-C4C244EC4218}" destId="{3828A56D-AAD2-47EA-B0A3-0902770228DA}" srcOrd="0" destOrd="0" presId="urn:microsoft.com/office/officeart/2005/8/layout/lProcess2"/>
    <dgm:cxn modelId="{00DC4742-7BF4-BA4B-A7FD-3D65D09CC1B7}" type="presOf" srcId="{720568C1-5E79-426D-85C7-A7E5B8C0316E}" destId="{E144A780-05E2-4E9B-A600-B10FBEF62489}" srcOrd="0" destOrd="0" presId="urn:microsoft.com/office/officeart/2005/8/layout/lProcess2"/>
    <dgm:cxn modelId="{E44C7EB3-0F29-E549-9D37-400A31FCF151}" type="presOf" srcId="{22D27EBD-36ED-40C3-908C-0A35CB85F461}" destId="{870247C0-2E6D-4012-B6D8-DB2AB7EAAC73}" srcOrd="0" destOrd="0" presId="urn:microsoft.com/office/officeart/2005/8/layout/lProcess2"/>
    <dgm:cxn modelId="{639FBB21-BB2A-4D82-8C69-B38FA56449AA}" srcId="{D5539960-86E2-4584-8075-DC8300885DCA}" destId="{573468F7-CBB7-4899-A4E9-F64C8F95EFD3}" srcOrd="0" destOrd="0" parTransId="{08CEE20D-A3E9-4989-BA5D-B5E006247A8D}" sibTransId="{E2A0D5F3-9CB5-4F87-B09E-7B9C297F06E5}"/>
    <dgm:cxn modelId="{0961F2A9-41DF-4EAE-9EE1-D4A9F1019A11}" srcId="{720568C1-5E79-426D-85C7-A7E5B8C0316E}" destId="{CC265B56-52CF-4C13-A8A7-D180EC518CD3}" srcOrd="2" destOrd="0" parTransId="{947DD05A-3AC5-440C-BA0B-DC5DD1775402}" sibTransId="{6256BB15-93BF-4106-9AC8-61F7F3C42B44}"/>
    <dgm:cxn modelId="{50E11C29-C589-B647-9973-EDD62D2C4DFB}" type="presOf" srcId="{CC265B56-52CF-4C13-A8A7-D180EC518CD3}" destId="{604D1FA9-BB20-423B-8A2C-52F3AE70C045}" srcOrd="0" destOrd="0" presId="urn:microsoft.com/office/officeart/2005/8/layout/lProcess2"/>
    <dgm:cxn modelId="{A301786F-7381-42B9-9567-815AB419C07C}" srcId="{573468F7-CBB7-4899-A4E9-F64C8F95EFD3}" destId="{673E0D34-820F-4AB6-AF94-1C6D449948D1}" srcOrd="0" destOrd="0" parTransId="{D67A50CF-3CF3-46B6-A594-A42B86BF6BD4}" sibTransId="{E91551CE-843B-42C4-BB10-78B427A9109C}"/>
    <dgm:cxn modelId="{0FC849B4-AA6B-B44E-8259-E77E667B612A}" type="presOf" srcId="{673E0D34-820F-4AB6-AF94-1C6D449948D1}" destId="{A34464B6-F77A-4732-85F2-A24664539F38}" srcOrd="0" destOrd="0" presId="urn:microsoft.com/office/officeart/2005/8/layout/lProcess2"/>
    <dgm:cxn modelId="{C377FB0F-73B9-7B42-AB4F-F1FFFF2EF833}" type="presOf" srcId="{ABADFDEB-0840-4CBA-AF89-B7D26C372F82}" destId="{0087F087-5E50-461F-AA1E-FD51151E8427}" srcOrd="0" destOrd="0" presId="urn:microsoft.com/office/officeart/2005/8/layout/lProcess2"/>
    <dgm:cxn modelId="{50DB73A3-8A0D-934B-AED2-8D40FC434A58}" type="presOf" srcId="{A5436F4D-68BA-4F5D-AAEE-5EBA5502CB2D}" destId="{A778FB92-3206-45F6-972D-2CFB1AB58ABE}" srcOrd="0" destOrd="0" presId="urn:microsoft.com/office/officeart/2005/8/layout/lProcess2"/>
    <dgm:cxn modelId="{22F3BBE8-9497-AF42-A80F-F3650D790C46}" type="presOf" srcId="{C3A80D32-A602-4C3E-8BB9-B44ADA9753D9}" destId="{B890C01C-1DF5-461C-8080-825D6636D938}" srcOrd="0" destOrd="0" presId="urn:microsoft.com/office/officeart/2005/8/layout/lProcess2"/>
    <dgm:cxn modelId="{6C7D8C5A-9713-E643-BD44-13CF5D423BB8}" type="presOf" srcId="{BB526578-BF8D-4994-BAED-D7002D79E2DF}" destId="{498EECAE-2455-45CC-B70F-49A7CEF14356}" srcOrd="0" destOrd="0" presId="urn:microsoft.com/office/officeart/2005/8/layout/lProcess2"/>
    <dgm:cxn modelId="{C5A44CC0-80AB-8640-9FE2-3BEEFA772BCA}" type="presOf" srcId="{720568C1-5E79-426D-85C7-A7E5B8C0316E}" destId="{D38C99F3-C290-4545-AEF5-20551DB96733}" srcOrd="1" destOrd="0" presId="urn:microsoft.com/office/officeart/2005/8/layout/lProcess2"/>
    <dgm:cxn modelId="{80B8989E-2466-1245-8499-19ABF3CCED6A}" type="presOf" srcId="{37A0CDDA-E3B3-46DB-AAF8-E9C723515670}" destId="{84733E99-061E-4FAD-BF5C-03EF9056A026}" srcOrd="0" destOrd="0" presId="urn:microsoft.com/office/officeart/2005/8/layout/lProcess2"/>
    <dgm:cxn modelId="{F218B209-A5DE-422B-86E6-28F114A3ECAA}" srcId="{C3A80D32-A602-4C3E-8BB9-B44ADA9753D9}" destId="{FD75560C-1E0A-46CC-84CE-190EA96A4222}" srcOrd="1" destOrd="0" parTransId="{D1E25754-4C9F-4FBD-84F3-1E08DD6EBC4D}" sibTransId="{8CB8C95B-1100-4CDF-ADD5-6C5920292528}"/>
    <dgm:cxn modelId="{7416E36F-7C88-477D-8565-FE78EA7EAA94}" srcId="{720568C1-5E79-426D-85C7-A7E5B8C0316E}" destId="{22D27EBD-36ED-40C3-908C-0A35CB85F461}" srcOrd="0" destOrd="0" parTransId="{926F7D44-27FD-4E7D-B2CC-10CCE859A551}" sibTransId="{7C43970F-B164-4698-A079-D8BC8F6F8606}"/>
    <dgm:cxn modelId="{22BCEB78-1F0E-0945-B791-1AE2BCF82849}" type="presOf" srcId="{FD75560C-1E0A-46CC-84CE-190EA96A4222}" destId="{368BE8A0-66D8-42EC-BAFC-67771DC8B2ED}" srcOrd="0" destOrd="0" presId="urn:microsoft.com/office/officeart/2005/8/layout/lProcess2"/>
    <dgm:cxn modelId="{41F72D00-9FA2-454D-A9C6-BF375928A17A}" type="presOf" srcId="{D5539960-86E2-4584-8075-DC8300885DCA}" destId="{1C1BCA40-7C51-483B-9021-D80471E48DD0}" srcOrd="0" destOrd="0" presId="urn:microsoft.com/office/officeart/2005/8/layout/lProcess2"/>
    <dgm:cxn modelId="{A4782ECE-4BB4-A647-8621-6BB67BB85F67}" type="presOf" srcId="{C3A80D32-A602-4C3E-8BB9-B44ADA9753D9}" destId="{52EE43B4-B481-4824-8BA4-B0597F6D391B}" srcOrd="1" destOrd="0" presId="urn:microsoft.com/office/officeart/2005/8/layout/lProcess2"/>
    <dgm:cxn modelId="{1ABDC4D5-28F5-476D-8BBA-4374AEC18BF1}" srcId="{D5539960-86E2-4584-8075-DC8300885DCA}" destId="{720568C1-5E79-426D-85C7-A7E5B8C0316E}" srcOrd="1" destOrd="0" parTransId="{793758F8-11FA-45DD-B10F-31B27C6CB7DE}" sibTransId="{AB3FC09D-D1CE-4DC7-9C32-85AFFADB95A7}"/>
    <dgm:cxn modelId="{3E87C3F9-F0AE-C44A-9528-3282EA4B5733}" type="presOf" srcId="{573468F7-CBB7-4899-A4E9-F64C8F95EFD3}" destId="{ED6762E9-7F86-466D-9CDC-52D95EB64D01}" srcOrd="0" destOrd="0" presId="urn:microsoft.com/office/officeart/2005/8/layout/lProcess2"/>
    <dgm:cxn modelId="{DC5501DA-6945-441A-BF90-9B70E84145BF}" srcId="{573468F7-CBB7-4899-A4E9-F64C8F95EFD3}" destId="{ABADFDEB-0840-4CBA-AF89-B7D26C372F82}" srcOrd="2" destOrd="0" parTransId="{D1E029BF-1C57-4C6B-B18E-DD4D29127605}" sibTransId="{B27713DA-9A68-4EC6-9BC9-E81D37476A81}"/>
    <dgm:cxn modelId="{FAF24A33-35A9-45E5-B352-3BB2BFDB7221}" srcId="{720568C1-5E79-426D-85C7-A7E5B8C0316E}" destId="{BB526578-BF8D-4994-BAED-D7002D79E2DF}" srcOrd="1" destOrd="0" parTransId="{73C108C5-5396-49C1-A39D-631EABA2C2C5}" sibTransId="{E99515AD-C181-4249-97C4-46D20336E52F}"/>
    <dgm:cxn modelId="{6B17164D-856B-7C4C-8DEA-72AA26546CC8}" type="presParOf" srcId="{1C1BCA40-7C51-483B-9021-D80471E48DD0}" destId="{DC245F51-36D3-4991-B0FD-8E8B9D237365}" srcOrd="0" destOrd="0" presId="urn:microsoft.com/office/officeart/2005/8/layout/lProcess2"/>
    <dgm:cxn modelId="{6814D961-2D1E-4443-91CD-B4371B4FF293}" type="presParOf" srcId="{DC245F51-36D3-4991-B0FD-8E8B9D237365}" destId="{ED6762E9-7F86-466D-9CDC-52D95EB64D01}" srcOrd="0" destOrd="0" presId="urn:microsoft.com/office/officeart/2005/8/layout/lProcess2"/>
    <dgm:cxn modelId="{8B54E3C4-12A5-3B45-ADAA-F605C18A7E82}" type="presParOf" srcId="{DC245F51-36D3-4991-B0FD-8E8B9D237365}" destId="{9FA9AD3B-967F-4ECA-88B7-FD35E72E0E93}" srcOrd="1" destOrd="0" presId="urn:microsoft.com/office/officeart/2005/8/layout/lProcess2"/>
    <dgm:cxn modelId="{B4DB2431-4D70-7648-99D1-25C79B1F8046}" type="presParOf" srcId="{DC245F51-36D3-4991-B0FD-8E8B9D237365}" destId="{A7D20A2D-ACCD-4577-A112-31DE9E3AEB5F}" srcOrd="2" destOrd="0" presId="urn:microsoft.com/office/officeart/2005/8/layout/lProcess2"/>
    <dgm:cxn modelId="{D6CF3E8E-A774-0245-9CF8-78AD832F1891}" type="presParOf" srcId="{A7D20A2D-ACCD-4577-A112-31DE9E3AEB5F}" destId="{6783FFA7-B686-4FC0-9940-6D2B893EB658}" srcOrd="0" destOrd="0" presId="urn:microsoft.com/office/officeart/2005/8/layout/lProcess2"/>
    <dgm:cxn modelId="{DAA30831-7B2B-BC4E-AE69-4A2B0878DD38}" type="presParOf" srcId="{6783FFA7-B686-4FC0-9940-6D2B893EB658}" destId="{A34464B6-F77A-4732-85F2-A24664539F38}" srcOrd="0" destOrd="0" presId="urn:microsoft.com/office/officeart/2005/8/layout/lProcess2"/>
    <dgm:cxn modelId="{97A24FA7-BCEC-F342-A85E-ECE64F92E1BB}" type="presParOf" srcId="{6783FFA7-B686-4FC0-9940-6D2B893EB658}" destId="{B4819665-3995-4D10-8059-189C7CC1BD09}" srcOrd="1" destOrd="0" presId="urn:microsoft.com/office/officeart/2005/8/layout/lProcess2"/>
    <dgm:cxn modelId="{4973C7E7-4AA8-9545-971E-0C158E79CA3A}" type="presParOf" srcId="{6783FFA7-B686-4FC0-9940-6D2B893EB658}" destId="{A778FB92-3206-45F6-972D-2CFB1AB58ABE}" srcOrd="2" destOrd="0" presId="urn:microsoft.com/office/officeart/2005/8/layout/lProcess2"/>
    <dgm:cxn modelId="{CBDD9A9B-3B4A-1946-A27D-118621F2A7C8}" type="presParOf" srcId="{6783FFA7-B686-4FC0-9940-6D2B893EB658}" destId="{62228341-794B-41D6-987C-6C9D48024873}" srcOrd="3" destOrd="0" presId="urn:microsoft.com/office/officeart/2005/8/layout/lProcess2"/>
    <dgm:cxn modelId="{CEA221BC-F933-8D49-86CA-6767B26202E7}" type="presParOf" srcId="{6783FFA7-B686-4FC0-9940-6D2B893EB658}" destId="{0087F087-5E50-461F-AA1E-FD51151E8427}" srcOrd="4" destOrd="0" presId="urn:microsoft.com/office/officeart/2005/8/layout/lProcess2"/>
    <dgm:cxn modelId="{E921C108-D2CA-2740-9E59-38F181A744E1}" type="presParOf" srcId="{1C1BCA40-7C51-483B-9021-D80471E48DD0}" destId="{2224CBD8-EF95-45B1-B613-0CE075A73AA5}" srcOrd="1" destOrd="0" presId="urn:microsoft.com/office/officeart/2005/8/layout/lProcess2"/>
    <dgm:cxn modelId="{FB88C712-9D74-024F-8A37-A3A5660B50D4}" type="presParOf" srcId="{1C1BCA40-7C51-483B-9021-D80471E48DD0}" destId="{5174DE64-226D-418B-8974-CCAAE6FF80D3}" srcOrd="2" destOrd="0" presId="urn:microsoft.com/office/officeart/2005/8/layout/lProcess2"/>
    <dgm:cxn modelId="{274B3178-8DB3-E241-8173-5558C2953FB5}" type="presParOf" srcId="{5174DE64-226D-418B-8974-CCAAE6FF80D3}" destId="{E144A780-05E2-4E9B-A600-B10FBEF62489}" srcOrd="0" destOrd="0" presId="urn:microsoft.com/office/officeart/2005/8/layout/lProcess2"/>
    <dgm:cxn modelId="{2C472DC1-2AAA-8943-91FD-BC4D290B404F}" type="presParOf" srcId="{5174DE64-226D-418B-8974-CCAAE6FF80D3}" destId="{D38C99F3-C290-4545-AEF5-20551DB96733}" srcOrd="1" destOrd="0" presId="urn:microsoft.com/office/officeart/2005/8/layout/lProcess2"/>
    <dgm:cxn modelId="{8D028460-2ADE-D04D-8582-5478A6CE2D26}" type="presParOf" srcId="{5174DE64-226D-418B-8974-CCAAE6FF80D3}" destId="{387714F1-6026-40EA-A9BB-881E0F8C10B2}" srcOrd="2" destOrd="0" presId="urn:microsoft.com/office/officeart/2005/8/layout/lProcess2"/>
    <dgm:cxn modelId="{C15E2CCF-1DFD-814D-8CD3-8B87DC981EA4}" type="presParOf" srcId="{387714F1-6026-40EA-A9BB-881E0F8C10B2}" destId="{9E7B0A35-8704-434F-96B8-6B10E9DFA469}" srcOrd="0" destOrd="0" presId="urn:microsoft.com/office/officeart/2005/8/layout/lProcess2"/>
    <dgm:cxn modelId="{3490C456-B831-3B44-82A2-204C49E14A63}" type="presParOf" srcId="{9E7B0A35-8704-434F-96B8-6B10E9DFA469}" destId="{870247C0-2E6D-4012-B6D8-DB2AB7EAAC73}" srcOrd="0" destOrd="0" presId="urn:microsoft.com/office/officeart/2005/8/layout/lProcess2"/>
    <dgm:cxn modelId="{48AF56C0-7890-9643-99B9-5D76DFDF4DC8}" type="presParOf" srcId="{9E7B0A35-8704-434F-96B8-6B10E9DFA469}" destId="{89C1B209-051C-4914-A734-CEF0EA09195F}" srcOrd="1" destOrd="0" presId="urn:microsoft.com/office/officeart/2005/8/layout/lProcess2"/>
    <dgm:cxn modelId="{AD688EFB-6D7C-9E43-A553-5C857DF4E688}" type="presParOf" srcId="{9E7B0A35-8704-434F-96B8-6B10E9DFA469}" destId="{498EECAE-2455-45CC-B70F-49A7CEF14356}" srcOrd="2" destOrd="0" presId="urn:microsoft.com/office/officeart/2005/8/layout/lProcess2"/>
    <dgm:cxn modelId="{71D0B7D3-D7BF-4248-9290-0A525C7ADA28}" type="presParOf" srcId="{9E7B0A35-8704-434F-96B8-6B10E9DFA469}" destId="{C2866BCC-6D44-4C44-BBA2-098DB19914D3}" srcOrd="3" destOrd="0" presId="urn:microsoft.com/office/officeart/2005/8/layout/lProcess2"/>
    <dgm:cxn modelId="{B6E9DC2B-CB8F-424C-A104-073C7D450706}" type="presParOf" srcId="{9E7B0A35-8704-434F-96B8-6B10E9DFA469}" destId="{604D1FA9-BB20-423B-8A2C-52F3AE70C045}" srcOrd="4" destOrd="0" presId="urn:microsoft.com/office/officeart/2005/8/layout/lProcess2"/>
    <dgm:cxn modelId="{1681CF5C-5E12-3F4C-B086-6B5E7627976B}" type="presParOf" srcId="{1C1BCA40-7C51-483B-9021-D80471E48DD0}" destId="{67191934-6D6F-466A-A53B-DFF95EF21A57}" srcOrd="3" destOrd="0" presId="urn:microsoft.com/office/officeart/2005/8/layout/lProcess2"/>
    <dgm:cxn modelId="{09BF5A4A-1626-584B-B8F8-EE5F3DBEA097}" type="presParOf" srcId="{1C1BCA40-7C51-483B-9021-D80471E48DD0}" destId="{DF743AC7-47AE-4A48-A133-823A045FD607}" srcOrd="4" destOrd="0" presId="urn:microsoft.com/office/officeart/2005/8/layout/lProcess2"/>
    <dgm:cxn modelId="{C65D0B4E-15FF-7E49-9991-F1A7255ECDF6}" type="presParOf" srcId="{DF743AC7-47AE-4A48-A133-823A045FD607}" destId="{B890C01C-1DF5-461C-8080-825D6636D938}" srcOrd="0" destOrd="0" presId="urn:microsoft.com/office/officeart/2005/8/layout/lProcess2"/>
    <dgm:cxn modelId="{A6A1129E-0D14-E846-99AF-385368DA8E0C}" type="presParOf" srcId="{DF743AC7-47AE-4A48-A133-823A045FD607}" destId="{52EE43B4-B481-4824-8BA4-B0597F6D391B}" srcOrd="1" destOrd="0" presId="urn:microsoft.com/office/officeart/2005/8/layout/lProcess2"/>
    <dgm:cxn modelId="{1FC105B7-4257-3E4B-8BA8-FAE5185263F4}" type="presParOf" srcId="{DF743AC7-47AE-4A48-A133-823A045FD607}" destId="{A4BA3EA6-DDD6-4D68-925C-A63F13D47832}" srcOrd="2" destOrd="0" presId="urn:microsoft.com/office/officeart/2005/8/layout/lProcess2"/>
    <dgm:cxn modelId="{84AA1154-988E-C64F-A4B2-6BB70C0FFFDB}" type="presParOf" srcId="{A4BA3EA6-DDD6-4D68-925C-A63F13D47832}" destId="{DEA5F00C-5E06-4D5E-90DC-2644BF44B0FB}" srcOrd="0" destOrd="0" presId="urn:microsoft.com/office/officeart/2005/8/layout/lProcess2"/>
    <dgm:cxn modelId="{62588061-C938-EA4A-A460-03CE74178D39}" type="presParOf" srcId="{DEA5F00C-5E06-4D5E-90DC-2644BF44B0FB}" destId="{84733E99-061E-4FAD-BF5C-03EF9056A026}" srcOrd="0" destOrd="0" presId="urn:microsoft.com/office/officeart/2005/8/layout/lProcess2"/>
    <dgm:cxn modelId="{74A3000F-8F2C-DD45-AB17-648A80CDDA61}" type="presParOf" srcId="{DEA5F00C-5E06-4D5E-90DC-2644BF44B0FB}" destId="{55B4B584-85EA-4DC6-9C7C-08378642E077}" srcOrd="1" destOrd="0" presId="urn:microsoft.com/office/officeart/2005/8/layout/lProcess2"/>
    <dgm:cxn modelId="{191FB253-B579-8A41-A5DD-31CD47439314}" type="presParOf" srcId="{DEA5F00C-5E06-4D5E-90DC-2644BF44B0FB}" destId="{368BE8A0-66D8-42EC-BAFC-67771DC8B2ED}" srcOrd="2" destOrd="0" presId="urn:microsoft.com/office/officeart/2005/8/layout/lProcess2"/>
    <dgm:cxn modelId="{83D8AF2C-FCE9-224D-B9C3-FA21824FA6E2}" type="presParOf" srcId="{DEA5F00C-5E06-4D5E-90DC-2644BF44B0FB}" destId="{C354E321-0B97-4FE7-BBEF-64A6DF5F4711}" srcOrd="3" destOrd="0" presId="urn:microsoft.com/office/officeart/2005/8/layout/lProcess2"/>
    <dgm:cxn modelId="{A448D84D-3DB6-0042-B726-80EC78AB4CFD}" type="presParOf" srcId="{DEA5F00C-5E06-4D5E-90DC-2644BF44B0FB}" destId="{3828A56D-AAD2-47EA-B0A3-0902770228DA}" srcOrd="4" destOrd="0" presId="urn:microsoft.com/office/officeart/2005/8/layout/lProcess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D6762E9-7F86-466D-9CDC-52D95EB64D01}">
      <dsp:nvSpPr>
        <dsp:cNvPr id="0" name=""/>
        <dsp:cNvSpPr/>
      </dsp:nvSpPr>
      <dsp:spPr>
        <a:xfrm>
          <a:off x="1004" y="0"/>
          <a:ext cx="2611933" cy="3369310"/>
        </a:xfrm>
        <a:prstGeom prst="rect">
          <a:avLst/>
        </a:prstGeom>
        <a:solidFill>
          <a:schemeClr val="bg1">
            <a:lumMod val="95000"/>
            <a:alpha val="38039"/>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ru-RU" sz="2200" kern="1200" dirty="0" smtClean="0">
              <a:latin typeface="Segoe UI" panose="020B0502040204020203" pitchFamily="34" charset="0"/>
              <a:cs typeface="Segoe UI" panose="020B0502040204020203" pitchFamily="34" charset="0"/>
            </a:rPr>
            <a:t>Неподготовленная</a:t>
          </a:r>
          <a:endParaRPr lang="ru-RU" sz="2200" kern="1200" dirty="0">
            <a:latin typeface="Segoe UI" panose="020B0502040204020203" pitchFamily="34" charset="0"/>
            <a:cs typeface="Segoe UI" panose="020B0502040204020203" pitchFamily="34" charset="0"/>
          </a:endParaRPr>
        </a:p>
      </dsp:txBody>
      <dsp:txXfrm>
        <a:off x="1004" y="0"/>
        <a:ext cx="2611933" cy="1010793"/>
      </dsp:txXfrm>
    </dsp:sp>
    <dsp:sp modelId="{A34464B6-F77A-4732-85F2-A24664539F38}">
      <dsp:nvSpPr>
        <dsp:cNvPr id="0" name=""/>
        <dsp:cNvSpPr/>
      </dsp:nvSpPr>
      <dsp:spPr>
        <a:xfrm>
          <a:off x="262197" y="1011360"/>
          <a:ext cx="2089546" cy="308487"/>
        </a:xfrm>
        <a:prstGeom prst="rect">
          <a:avLst/>
        </a:prstGeom>
        <a:solidFill>
          <a:srgbClr val="FFFFFF">
            <a:alpha val="80000"/>
          </a:srgbClr>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8100" tIns="28575" rIns="38100" bIns="28575" numCol="1" spcCol="1270" anchor="ctr" anchorCtr="0">
          <a:noAutofit/>
        </a:bodyPr>
        <a:lstStyle/>
        <a:p>
          <a:pPr lvl="0" algn="ctr" defTabSz="666750">
            <a:lnSpc>
              <a:spcPct val="90000"/>
            </a:lnSpc>
            <a:spcBef>
              <a:spcPct val="0"/>
            </a:spcBef>
            <a:spcAft>
              <a:spcPct val="35000"/>
            </a:spcAft>
          </a:pPr>
          <a:r>
            <a:rPr lang="ru-RU" sz="1500" b="1" kern="1200" dirty="0" smtClean="0">
              <a:latin typeface="Segoe UI" panose="020B0502040204020203" pitchFamily="34" charset="0"/>
              <a:cs typeface="Segoe UI" panose="020B0502040204020203" pitchFamily="34" charset="0"/>
            </a:rPr>
            <a:t>стой</a:t>
          </a:r>
          <a:endParaRPr lang="ru-RU" sz="1500" b="1" kern="1200" dirty="0">
            <a:latin typeface="Segoe UI" panose="020B0502040204020203" pitchFamily="34" charset="0"/>
            <a:cs typeface="Segoe UI" panose="020B0502040204020203" pitchFamily="34" charset="0"/>
          </a:endParaRPr>
        </a:p>
      </dsp:txBody>
      <dsp:txXfrm>
        <a:off x="262197" y="1011360"/>
        <a:ext cx="2089546" cy="308487"/>
      </dsp:txXfrm>
    </dsp:sp>
    <dsp:sp modelId="{A778FB92-3206-45F6-972D-2CFB1AB58ABE}">
      <dsp:nvSpPr>
        <dsp:cNvPr id="0" name=""/>
        <dsp:cNvSpPr/>
      </dsp:nvSpPr>
      <dsp:spPr>
        <a:xfrm>
          <a:off x="262197" y="1445209"/>
          <a:ext cx="2089546" cy="814853"/>
        </a:xfrm>
        <a:prstGeom prst="rect">
          <a:avLst/>
        </a:prstGeom>
        <a:solidFill>
          <a:srgbClr val="FFFFFF">
            <a:alpha val="80000"/>
          </a:srgbClr>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8100" tIns="28575" rIns="38100" bIns="28575" numCol="1" spcCol="1270" anchor="ctr" anchorCtr="0">
          <a:noAutofit/>
        </a:bodyPr>
        <a:lstStyle/>
        <a:p>
          <a:pPr lvl="0" algn="ctr" defTabSz="666750">
            <a:lnSpc>
              <a:spcPct val="90000"/>
            </a:lnSpc>
            <a:spcBef>
              <a:spcPct val="0"/>
            </a:spcBef>
            <a:spcAft>
              <a:spcPct val="35000"/>
            </a:spcAft>
          </a:pPr>
          <a:r>
            <a:rPr lang="ru-RU" sz="1500" kern="1200" dirty="0" smtClean="0">
              <a:latin typeface="Segoe UI" panose="020B0502040204020203" pitchFamily="34" charset="0"/>
              <a:cs typeface="Segoe UI" panose="020B0502040204020203" pitchFamily="34" charset="0"/>
            </a:rPr>
            <a:t>Контрольный барьер</a:t>
          </a:r>
          <a:endParaRPr lang="ru-RU" sz="1500" kern="1200" dirty="0">
            <a:latin typeface="Segoe UI" panose="020B0502040204020203" pitchFamily="34" charset="0"/>
            <a:cs typeface="Segoe UI" panose="020B0502040204020203" pitchFamily="34" charset="0"/>
          </a:endParaRPr>
        </a:p>
      </dsp:txBody>
      <dsp:txXfrm>
        <a:off x="262197" y="1445209"/>
        <a:ext cx="2089546" cy="814853"/>
      </dsp:txXfrm>
    </dsp:sp>
    <dsp:sp modelId="{0087F087-5E50-461F-AA1E-FD51151E8427}">
      <dsp:nvSpPr>
        <dsp:cNvPr id="0" name=""/>
        <dsp:cNvSpPr/>
      </dsp:nvSpPr>
      <dsp:spPr>
        <a:xfrm>
          <a:off x="262197" y="2385424"/>
          <a:ext cx="2089546" cy="814853"/>
        </a:xfrm>
        <a:prstGeom prst="rect">
          <a:avLst/>
        </a:prstGeom>
        <a:solidFill>
          <a:srgbClr val="FFFFFF">
            <a:alpha val="80000"/>
          </a:srgbClr>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8100" tIns="28575" rIns="38100" bIns="28575" numCol="1" spcCol="1270" anchor="ctr" anchorCtr="0">
          <a:noAutofit/>
        </a:bodyPr>
        <a:lstStyle/>
        <a:p>
          <a:pPr lvl="0" algn="ctr" defTabSz="666750">
            <a:lnSpc>
              <a:spcPct val="90000"/>
            </a:lnSpc>
            <a:spcBef>
              <a:spcPct val="0"/>
            </a:spcBef>
            <a:spcAft>
              <a:spcPct val="35000"/>
            </a:spcAft>
          </a:pPr>
          <a:endParaRPr lang="ru-RU" sz="1500" kern="1200" dirty="0">
            <a:latin typeface="Segoe UI" panose="020B0502040204020203" pitchFamily="34" charset="0"/>
            <a:cs typeface="Segoe UI" panose="020B0502040204020203" pitchFamily="34" charset="0"/>
          </a:endParaRPr>
        </a:p>
      </dsp:txBody>
      <dsp:txXfrm>
        <a:off x="262197" y="2385424"/>
        <a:ext cx="2089546" cy="814853"/>
      </dsp:txXfrm>
    </dsp:sp>
    <dsp:sp modelId="{E144A780-05E2-4E9B-A600-B10FBEF62489}">
      <dsp:nvSpPr>
        <dsp:cNvPr id="0" name=""/>
        <dsp:cNvSpPr/>
      </dsp:nvSpPr>
      <dsp:spPr>
        <a:xfrm>
          <a:off x="2808833" y="0"/>
          <a:ext cx="2611933" cy="3369310"/>
        </a:xfrm>
        <a:prstGeom prst="rect">
          <a:avLst/>
        </a:prstGeom>
        <a:solidFill>
          <a:schemeClr val="bg1">
            <a:lumMod val="95000"/>
            <a:alpha val="38039"/>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ru-RU" sz="2200" kern="1200" dirty="0" smtClean="0">
              <a:latin typeface="Segoe UI" panose="020B0502040204020203" pitchFamily="34" charset="0"/>
              <a:cs typeface="Segoe UI" panose="020B0502040204020203" pitchFamily="34" charset="0"/>
            </a:rPr>
            <a:t>Контролируемая</a:t>
          </a:r>
          <a:endParaRPr lang="ru-RU" sz="2200" kern="1200" dirty="0">
            <a:latin typeface="Segoe UI" panose="020B0502040204020203" pitchFamily="34" charset="0"/>
            <a:cs typeface="Segoe UI" panose="020B0502040204020203" pitchFamily="34" charset="0"/>
          </a:endParaRPr>
        </a:p>
      </dsp:txBody>
      <dsp:txXfrm>
        <a:off x="2808833" y="0"/>
        <a:ext cx="2611933" cy="1010793"/>
      </dsp:txXfrm>
    </dsp:sp>
    <dsp:sp modelId="{870247C0-2E6D-4012-B6D8-DB2AB7EAAC73}">
      <dsp:nvSpPr>
        <dsp:cNvPr id="0" name=""/>
        <dsp:cNvSpPr/>
      </dsp:nvSpPr>
      <dsp:spPr>
        <a:xfrm>
          <a:off x="3070026" y="1011820"/>
          <a:ext cx="2089546" cy="322372"/>
        </a:xfrm>
        <a:prstGeom prst="rect">
          <a:avLst/>
        </a:prstGeom>
        <a:solidFill>
          <a:srgbClr val="FFFFFF">
            <a:alpha val="80000"/>
          </a:srgbClr>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8100" tIns="28575" rIns="38100" bIns="28575" numCol="1" spcCol="1270" anchor="ctr" anchorCtr="0">
          <a:noAutofit/>
        </a:bodyPr>
        <a:lstStyle/>
        <a:p>
          <a:pPr lvl="0" algn="ctr" defTabSz="666750">
            <a:lnSpc>
              <a:spcPct val="90000"/>
            </a:lnSpc>
            <a:spcBef>
              <a:spcPct val="0"/>
            </a:spcBef>
            <a:spcAft>
              <a:spcPct val="35000"/>
            </a:spcAft>
          </a:pPr>
          <a:r>
            <a:rPr lang="ru-RU" sz="1500" b="1" kern="1200" dirty="0" smtClean="0">
              <a:latin typeface="Segoe UI" panose="020B0502040204020203" pitchFamily="34" charset="0"/>
              <a:cs typeface="Segoe UI" panose="020B0502040204020203" pitchFamily="34" charset="0"/>
            </a:rPr>
            <a:t>бей</a:t>
          </a:r>
          <a:endParaRPr lang="ru-RU" sz="1500" b="1" kern="1200" dirty="0">
            <a:latin typeface="Segoe UI" panose="020B0502040204020203" pitchFamily="34" charset="0"/>
            <a:cs typeface="Segoe UI" panose="020B0502040204020203" pitchFamily="34" charset="0"/>
          </a:endParaRPr>
        </a:p>
      </dsp:txBody>
      <dsp:txXfrm>
        <a:off x="3070026" y="1011820"/>
        <a:ext cx="2089546" cy="322372"/>
      </dsp:txXfrm>
    </dsp:sp>
    <dsp:sp modelId="{498EECAE-2455-45CC-B70F-49A7CEF14356}">
      <dsp:nvSpPr>
        <dsp:cNvPr id="0" name=""/>
        <dsp:cNvSpPr/>
      </dsp:nvSpPr>
      <dsp:spPr>
        <a:xfrm>
          <a:off x="3070026" y="1458567"/>
          <a:ext cx="2089546" cy="808436"/>
        </a:xfrm>
        <a:prstGeom prst="rect">
          <a:avLst/>
        </a:prstGeom>
        <a:solidFill>
          <a:srgbClr val="FFFFFF">
            <a:alpha val="80000"/>
          </a:srgbClr>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8100" tIns="28575" rIns="38100" bIns="28575" numCol="1" spcCol="1270" anchor="ctr" anchorCtr="0">
          <a:noAutofit/>
        </a:bodyPr>
        <a:lstStyle/>
        <a:p>
          <a:pPr lvl="0" algn="ctr" defTabSz="666750">
            <a:lnSpc>
              <a:spcPct val="90000"/>
            </a:lnSpc>
            <a:spcBef>
              <a:spcPct val="0"/>
            </a:spcBef>
            <a:spcAft>
              <a:spcPct val="35000"/>
            </a:spcAft>
          </a:pPr>
          <a:r>
            <a:rPr lang="ru-RU" sz="1500" kern="1200" dirty="0" smtClean="0">
              <a:latin typeface="Segoe UI" panose="020B0502040204020203" pitchFamily="34" charset="0"/>
              <a:cs typeface="Segoe UI" panose="020B0502040204020203" pitchFamily="34" charset="0"/>
            </a:rPr>
            <a:t>Смысловой барьер</a:t>
          </a:r>
        </a:p>
      </dsp:txBody>
      <dsp:txXfrm>
        <a:off x="3070026" y="1458567"/>
        <a:ext cx="2089546" cy="808436"/>
      </dsp:txXfrm>
    </dsp:sp>
    <dsp:sp modelId="{604D1FA9-BB20-423B-8A2C-52F3AE70C045}">
      <dsp:nvSpPr>
        <dsp:cNvPr id="0" name=""/>
        <dsp:cNvSpPr/>
      </dsp:nvSpPr>
      <dsp:spPr>
        <a:xfrm>
          <a:off x="3070026" y="2391379"/>
          <a:ext cx="2089546" cy="808436"/>
        </a:xfrm>
        <a:prstGeom prst="rect">
          <a:avLst/>
        </a:prstGeom>
        <a:solidFill>
          <a:srgbClr val="FFFFFF">
            <a:alpha val="80000"/>
          </a:srgbClr>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8100" tIns="28575" rIns="38100" bIns="28575" numCol="1" spcCol="1270" anchor="ctr" anchorCtr="0">
          <a:noAutofit/>
        </a:bodyPr>
        <a:lstStyle/>
        <a:p>
          <a:pPr lvl="0" algn="ctr" defTabSz="666750">
            <a:lnSpc>
              <a:spcPct val="90000"/>
            </a:lnSpc>
            <a:spcBef>
              <a:spcPct val="0"/>
            </a:spcBef>
            <a:spcAft>
              <a:spcPct val="35000"/>
            </a:spcAft>
          </a:pPr>
          <a:endParaRPr lang="ru-RU" sz="1500" kern="1200" dirty="0" smtClean="0">
            <a:latin typeface="Segoe UI" panose="020B0502040204020203" pitchFamily="34" charset="0"/>
            <a:cs typeface="Segoe UI" panose="020B0502040204020203" pitchFamily="34" charset="0"/>
          </a:endParaRPr>
        </a:p>
      </dsp:txBody>
      <dsp:txXfrm>
        <a:off x="3070026" y="2391379"/>
        <a:ext cx="2089546" cy="808436"/>
      </dsp:txXfrm>
    </dsp:sp>
    <dsp:sp modelId="{B890C01C-1DF5-461C-8080-825D6636D938}">
      <dsp:nvSpPr>
        <dsp:cNvPr id="0" name=""/>
        <dsp:cNvSpPr/>
      </dsp:nvSpPr>
      <dsp:spPr>
        <a:xfrm>
          <a:off x="5616661" y="0"/>
          <a:ext cx="2611933" cy="3369310"/>
        </a:xfrm>
        <a:prstGeom prst="rect">
          <a:avLst/>
        </a:prstGeom>
        <a:solidFill>
          <a:schemeClr val="bg1">
            <a:lumMod val="95000"/>
            <a:alpha val="38039"/>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ru-RU" sz="2200" kern="1200" dirty="0" smtClean="0">
              <a:latin typeface="Segoe UI" panose="020B0502040204020203" pitchFamily="34" charset="0"/>
              <a:cs typeface="Segoe UI" panose="020B0502040204020203" pitchFamily="34" charset="0"/>
            </a:rPr>
            <a:t>Творческо-фантазийная</a:t>
          </a:r>
          <a:endParaRPr lang="ru-RU" sz="2200" kern="1200" dirty="0">
            <a:latin typeface="Segoe UI" panose="020B0502040204020203" pitchFamily="34" charset="0"/>
            <a:cs typeface="Segoe UI" panose="020B0502040204020203" pitchFamily="34" charset="0"/>
          </a:endParaRPr>
        </a:p>
      </dsp:txBody>
      <dsp:txXfrm>
        <a:off x="5616661" y="0"/>
        <a:ext cx="2611933" cy="1010793"/>
      </dsp:txXfrm>
    </dsp:sp>
    <dsp:sp modelId="{84733E99-061E-4FAD-BF5C-03EF9056A026}">
      <dsp:nvSpPr>
        <dsp:cNvPr id="0" name=""/>
        <dsp:cNvSpPr/>
      </dsp:nvSpPr>
      <dsp:spPr>
        <a:xfrm>
          <a:off x="5877855" y="1010975"/>
          <a:ext cx="2089546" cy="294449"/>
        </a:xfrm>
        <a:prstGeom prst="rect">
          <a:avLst/>
        </a:prstGeom>
        <a:solidFill>
          <a:srgbClr val="FFFFFF">
            <a:alpha val="80000"/>
          </a:srgbClr>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8100" tIns="28575" rIns="38100" bIns="28575" numCol="1" spcCol="1270" anchor="ctr" anchorCtr="0">
          <a:noAutofit/>
        </a:bodyPr>
        <a:lstStyle/>
        <a:p>
          <a:pPr lvl="0" algn="ctr" defTabSz="666750">
            <a:lnSpc>
              <a:spcPct val="90000"/>
            </a:lnSpc>
            <a:spcBef>
              <a:spcPct val="0"/>
            </a:spcBef>
            <a:spcAft>
              <a:spcPct val="35000"/>
            </a:spcAft>
          </a:pPr>
          <a:r>
            <a:rPr lang="ru-RU" sz="1500" b="1" kern="1200" dirty="0" smtClean="0">
              <a:latin typeface="Segoe UI" panose="020B0502040204020203" pitchFamily="34" charset="0"/>
              <a:cs typeface="Segoe UI" panose="020B0502040204020203" pitchFamily="34" charset="0"/>
            </a:rPr>
            <a:t>беги</a:t>
          </a:r>
          <a:endParaRPr lang="ru-RU" sz="1500" b="1" kern="1200" dirty="0">
            <a:latin typeface="Segoe UI" panose="020B0502040204020203" pitchFamily="34" charset="0"/>
            <a:cs typeface="Segoe UI" panose="020B0502040204020203" pitchFamily="34" charset="0"/>
          </a:endParaRPr>
        </a:p>
      </dsp:txBody>
      <dsp:txXfrm>
        <a:off x="5877855" y="1010975"/>
        <a:ext cx="2089546" cy="294449"/>
      </dsp:txXfrm>
    </dsp:sp>
    <dsp:sp modelId="{368BE8A0-66D8-42EC-BAFC-67771DC8B2ED}">
      <dsp:nvSpPr>
        <dsp:cNvPr id="0" name=""/>
        <dsp:cNvSpPr/>
      </dsp:nvSpPr>
      <dsp:spPr>
        <a:xfrm>
          <a:off x="5877855" y="1431774"/>
          <a:ext cx="2089546" cy="821269"/>
        </a:xfrm>
        <a:prstGeom prst="rect">
          <a:avLst/>
        </a:prstGeom>
        <a:solidFill>
          <a:srgbClr val="FFFFFF">
            <a:alpha val="80000"/>
          </a:srgbClr>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8100" tIns="28575" rIns="38100" bIns="28575" numCol="1" spcCol="1270" anchor="ctr" anchorCtr="0">
          <a:noAutofit/>
        </a:bodyPr>
        <a:lstStyle/>
        <a:p>
          <a:pPr lvl="0" algn="ctr" defTabSz="666750">
            <a:lnSpc>
              <a:spcPct val="90000"/>
            </a:lnSpc>
            <a:spcBef>
              <a:spcPct val="0"/>
            </a:spcBef>
            <a:spcAft>
              <a:spcPct val="35000"/>
            </a:spcAft>
          </a:pPr>
          <a:r>
            <a:rPr lang="ru-RU" sz="1500" kern="1200" dirty="0" smtClean="0">
              <a:latin typeface="Segoe UI" panose="020B0502040204020203" pitchFamily="34" charset="0"/>
              <a:cs typeface="Segoe UI" panose="020B0502040204020203" pitchFamily="34" charset="0"/>
            </a:rPr>
            <a:t>Тактический барьер</a:t>
          </a:r>
          <a:endParaRPr lang="ru-RU" sz="1500" kern="1200" dirty="0">
            <a:latin typeface="Segoe UI" panose="020B0502040204020203" pitchFamily="34" charset="0"/>
            <a:cs typeface="Segoe UI" panose="020B0502040204020203" pitchFamily="34" charset="0"/>
          </a:endParaRPr>
        </a:p>
      </dsp:txBody>
      <dsp:txXfrm>
        <a:off x="5877855" y="1431774"/>
        <a:ext cx="2089546" cy="821269"/>
      </dsp:txXfrm>
    </dsp:sp>
    <dsp:sp modelId="{3828A56D-AAD2-47EA-B0A3-0902770228DA}">
      <dsp:nvSpPr>
        <dsp:cNvPr id="0" name=""/>
        <dsp:cNvSpPr/>
      </dsp:nvSpPr>
      <dsp:spPr>
        <a:xfrm>
          <a:off x="5877855" y="2379392"/>
          <a:ext cx="2089546" cy="821269"/>
        </a:xfrm>
        <a:prstGeom prst="rect">
          <a:avLst/>
        </a:prstGeom>
        <a:solidFill>
          <a:srgbClr val="FFFFFF">
            <a:alpha val="80000"/>
          </a:srgbClr>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8100" tIns="28575" rIns="38100" bIns="28575" numCol="1" spcCol="1270" anchor="ctr" anchorCtr="0">
          <a:noAutofit/>
        </a:bodyPr>
        <a:lstStyle/>
        <a:p>
          <a:pPr lvl="0" algn="ctr" defTabSz="666750">
            <a:lnSpc>
              <a:spcPct val="90000"/>
            </a:lnSpc>
            <a:spcBef>
              <a:spcPct val="0"/>
            </a:spcBef>
            <a:spcAft>
              <a:spcPct val="35000"/>
            </a:spcAft>
          </a:pPr>
          <a:endParaRPr lang="ru-RU" sz="1500" kern="1200" dirty="0">
            <a:latin typeface="Segoe UI" panose="020B0502040204020203" pitchFamily="34" charset="0"/>
            <a:cs typeface="Segoe UI" panose="020B0502040204020203" pitchFamily="34" charset="0"/>
          </a:endParaRPr>
        </a:p>
      </dsp:txBody>
      <dsp:txXfrm>
        <a:off x="5877855" y="2379392"/>
        <a:ext cx="2089546" cy="82126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93FBFCE-6823-4ECE-ADD4-7E6D7C133BFA}">
      <dsp:nvSpPr>
        <dsp:cNvPr id="0" name=""/>
        <dsp:cNvSpPr/>
      </dsp:nvSpPr>
      <dsp:spPr>
        <a:xfrm>
          <a:off x="16442" y="769225"/>
          <a:ext cx="3817061" cy="193839"/>
        </a:xfrm>
        <a:prstGeom prst="rect">
          <a:avLst/>
        </a:prstGeom>
        <a:solidFill>
          <a:srgbClr val="F87B00"/>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BC56F145-53CB-480B-B86E-E5C35FE01E7C}">
      <dsp:nvSpPr>
        <dsp:cNvPr id="0" name=""/>
        <dsp:cNvSpPr/>
      </dsp:nvSpPr>
      <dsp:spPr>
        <a:xfrm>
          <a:off x="16431" y="810262"/>
          <a:ext cx="280415" cy="280415"/>
        </a:xfrm>
        <a:prstGeom prst="chevron">
          <a:avLst/>
        </a:prstGeom>
        <a:noFill/>
        <a:ln w="25400" cap="flat" cmpd="sng" algn="ctr">
          <a:solidFill>
            <a:srgbClr val="00A5FF"/>
          </a:solidFill>
          <a:prstDash val="solid"/>
        </a:ln>
        <a:effectLst/>
      </dsp:spPr>
      <dsp:style>
        <a:lnRef idx="2">
          <a:scrgbClr r="0" g="0" b="0"/>
        </a:lnRef>
        <a:fillRef idx="1">
          <a:scrgbClr r="0" g="0" b="0"/>
        </a:fillRef>
        <a:effectRef idx="0">
          <a:scrgbClr r="0" g="0" b="0"/>
        </a:effectRef>
        <a:fontRef idx="minor"/>
      </dsp:style>
    </dsp:sp>
    <dsp:sp modelId="{2279DD0B-0CD2-47A4-9689-D1093933355F}">
      <dsp:nvSpPr>
        <dsp:cNvPr id="0" name=""/>
        <dsp:cNvSpPr/>
      </dsp:nvSpPr>
      <dsp:spPr>
        <a:xfrm>
          <a:off x="3731" y="0"/>
          <a:ext cx="3817061" cy="8067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45720" rIns="68580" bIns="45720" numCol="1" spcCol="1270" anchor="ctr" anchorCtr="0">
          <a:noAutofit/>
        </a:bodyPr>
        <a:lstStyle/>
        <a:p>
          <a:pPr lvl="0" algn="l" defTabSz="1600200">
            <a:lnSpc>
              <a:spcPct val="90000"/>
            </a:lnSpc>
            <a:spcBef>
              <a:spcPct val="0"/>
            </a:spcBef>
            <a:spcAft>
              <a:spcPct val="35000"/>
            </a:spcAft>
          </a:pPr>
          <a:r>
            <a:rPr lang="ru-RU" sz="3600" kern="1200" dirty="0" smtClean="0">
              <a:latin typeface="Segoe UI" panose="020B0502040204020203" pitchFamily="34" charset="0"/>
              <a:cs typeface="Segoe UI" panose="020B0502040204020203" pitchFamily="34" charset="0"/>
            </a:rPr>
            <a:t>ОСНОВНЫЕ</a:t>
          </a:r>
          <a:endParaRPr lang="ru-RU" sz="3600" kern="1200" dirty="0">
            <a:latin typeface="Segoe UI" panose="020B0502040204020203" pitchFamily="34" charset="0"/>
            <a:cs typeface="Segoe UI" panose="020B0502040204020203" pitchFamily="34" charset="0"/>
          </a:endParaRPr>
        </a:p>
      </dsp:txBody>
      <dsp:txXfrm>
        <a:off x="3731" y="0"/>
        <a:ext cx="3817061" cy="806711"/>
      </dsp:txXfrm>
    </dsp:sp>
    <dsp:sp modelId="{37CA1EA7-A1DB-4A1B-8587-940699A0C3D5}">
      <dsp:nvSpPr>
        <dsp:cNvPr id="0" name=""/>
        <dsp:cNvSpPr/>
      </dsp:nvSpPr>
      <dsp:spPr>
        <a:xfrm>
          <a:off x="10082" y="1419488"/>
          <a:ext cx="280408" cy="280408"/>
        </a:xfrm>
        <a:prstGeom prst="chevron">
          <a:avLst/>
        </a:prstGeom>
        <a:noFill/>
        <a:ln w="25400" cap="flat" cmpd="sng" algn="ctr">
          <a:solidFill>
            <a:srgbClr val="00A5FF"/>
          </a:solidFill>
          <a:prstDash val="solid"/>
        </a:ln>
        <a:effectLst/>
      </dsp:spPr>
      <dsp:style>
        <a:lnRef idx="2">
          <a:scrgbClr r="0" g="0" b="0"/>
        </a:lnRef>
        <a:fillRef idx="1">
          <a:scrgbClr r="0" g="0" b="0"/>
        </a:fillRef>
        <a:effectRef idx="0">
          <a:scrgbClr r="0" g="0" b="0"/>
        </a:effectRef>
        <a:fontRef idx="minor"/>
      </dsp:style>
    </dsp:sp>
    <dsp:sp modelId="{F1CE065E-878F-4936-A8AD-D4DFE0C774B9}">
      <dsp:nvSpPr>
        <dsp:cNvPr id="0" name=""/>
        <dsp:cNvSpPr/>
      </dsp:nvSpPr>
      <dsp:spPr>
        <a:xfrm>
          <a:off x="277279" y="1232874"/>
          <a:ext cx="3549866" cy="6536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142240" numCol="1" spcCol="1270" anchor="ctr" anchorCtr="0">
          <a:noAutofit/>
        </a:bodyPr>
        <a:lstStyle/>
        <a:p>
          <a:pPr lvl="0" algn="l" defTabSz="889000">
            <a:lnSpc>
              <a:spcPct val="90000"/>
            </a:lnSpc>
            <a:spcBef>
              <a:spcPct val="0"/>
            </a:spcBef>
            <a:spcAft>
              <a:spcPct val="35000"/>
            </a:spcAft>
          </a:pPr>
          <a:r>
            <a:rPr lang="ru-RU" sz="2000" kern="1200" dirty="0" smtClean="0">
              <a:latin typeface="Segoe UI" panose="020B0502040204020203" pitchFamily="34" charset="0"/>
              <a:cs typeface="Segoe UI" panose="020B0502040204020203" pitchFamily="34" charset="0"/>
            </a:rPr>
            <a:t>диссоциация</a:t>
          </a:r>
          <a:endParaRPr lang="ru-RU" sz="2000" kern="1200" dirty="0">
            <a:latin typeface="Segoe UI" panose="020B0502040204020203" pitchFamily="34" charset="0"/>
            <a:cs typeface="Segoe UI" panose="020B0502040204020203" pitchFamily="34" charset="0"/>
          </a:endParaRPr>
        </a:p>
      </dsp:txBody>
      <dsp:txXfrm>
        <a:off x="277279" y="1232874"/>
        <a:ext cx="3549866" cy="653632"/>
      </dsp:txXfrm>
    </dsp:sp>
    <dsp:sp modelId="{C4DF14A2-A29F-4918-90EE-AECCC034C298}">
      <dsp:nvSpPr>
        <dsp:cNvPr id="0" name=""/>
        <dsp:cNvSpPr/>
      </dsp:nvSpPr>
      <dsp:spPr>
        <a:xfrm>
          <a:off x="10082" y="2073121"/>
          <a:ext cx="280408" cy="280408"/>
        </a:xfrm>
        <a:prstGeom prst="chevron">
          <a:avLst/>
        </a:prstGeom>
        <a:noFill/>
        <a:ln w="25400" cap="flat" cmpd="sng" algn="ctr">
          <a:solidFill>
            <a:srgbClr val="00A5FF"/>
          </a:solidFill>
          <a:prstDash val="solid"/>
        </a:ln>
        <a:effectLst/>
      </dsp:spPr>
      <dsp:style>
        <a:lnRef idx="2">
          <a:scrgbClr r="0" g="0" b="0"/>
        </a:lnRef>
        <a:fillRef idx="1">
          <a:scrgbClr r="0" g="0" b="0"/>
        </a:fillRef>
        <a:effectRef idx="0">
          <a:scrgbClr r="0" g="0" b="0"/>
        </a:effectRef>
        <a:fontRef idx="minor"/>
      </dsp:style>
    </dsp:sp>
    <dsp:sp modelId="{EC27CC66-0443-4A3E-AC7C-DCEB5A8FFDED}">
      <dsp:nvSpPr>
        <dsp:cNvPr id="0" name=""/>
        <dsp:cNvSpPr/>
      </dsp:nvSpPr>
      <dsp:spPr>
        <a:xfrm>
          <a:off x="277279" y="1886506"/>
          <a:ext cx="3549866" cy="6536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142240" numCol="1" spcCol="1270" anchor="ctr" anchorCtr="0">
          <a:noAutofit/>
        </a:bodyPr>
        <a:lstStyle/>
        <a:p>
          <a:pPr lvl="0" algn="l" defTabSz="889000">
            <a:lnSpc>
              <a:spcPct val="90000"/>
            </a:lnSpc>
            <a:spcBef>
              <a:spcPct val="0"/>
            </a:spcBef>
            <a:spcAft>
              <a:spcPct val="35000"/>
            </a:spcAft>
          </a:pPr>
          <a:r>
            <a:rPr lang="ru-RU" sz="2000" kern="1200" dirty="0" smtClean="0">
              <a:latin typeface="Segoe UI" panose="020B0502040204020203" pitchFamily="34" charset="0"/>
              <a:cs typeface="Segoe UI" panose="020B0502040204020203" pitchFamily="34" charset="0"/>
            </a:rPr>
            <a:t>дыхание</a:t>
          </a:r>
          <a:endParaRPr lang="ru-RU" sz="2000" kern="1200" dirty="0">
            <a:latin typeface="Segoe UI" panose="020B0502040204020203" pitchFamily="34" charset="0"/>
            <a:cs typeface="Segoe UI" panose="020B0502040204020203" pitchFamily="34" charset="0"/>
          </a:endParaRPr>
        </a:p>
      </dsp:txBody>
      <dsp:txXfrm>
        <a:off x="277279" y="1886506"/>
        <a:ext cx="3549866" cy="653632"/>
      </dsp:txXfrm>
    </dsp:sp>
    <dsp:sp modelId="{3937BA67-20B0-49FA-B5B8-E20CDAF20EA4}">
      <dsp:nvSpPr>
        <dsp:cNvPr id="0" name=""/>
        <dsp:cNvSpPr/>
      </dsp:nvSpPr>
      <dsp:spPr>
        <a:xfrm>
          <a:off x="10082" y="2726753"/>
          <a:ext cx="280408" cy="280408"/>
        </a:xfrm>
        <a:prstGeom prst="chevron">
          <a:avLst/>
        </a:prstGeom>
        <a:noFill/>
        <a:ln w="25400" cap="flat" cmpd="sng" algn="ctr">
          <a:solidFill>
            <a:srgbClr val="00A5FF"/>
          </a:solidFill>
          <a:prstDash val="solid"/>
        </a:ln>
        <a:effectLst/>
      </dsp:spPr>
      <dsp:style>
        <a:lnRef idx="2">
          <a:scrgbClr r="0" g="0" b="0"/>
        </a:lnRef>
        <a:fillRef idx="1">
          <a:scrgbClr r="0" g="0" b="0"/>
        </a:fillRef>
        <a:effectRef idx="0">
          <a:scrgbClr r="0" g="0" b="0"/>
        </a:effectRef>
        <a:fontRef idx="minor"/>
      </dsp:style>
    </dsp:sp>
    <dsp:sp modelId="{5CF08B5E-F036-402C-8C11-F6006059D4F7}">
      <dsp:nvSpPr>
        <dsp:cNvPr id="0" name=""/>
        <dsp:cNvSpPr/>
      </dsp:nvSpPr>
      <dsp:spPr>
        <a:xfrm>
          <a:off x="277279" y="2540138"/>
          <a:ext cx="3549866" cy="6536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142240" numCol="1" spcCol="1270" anchor="ctr" anchorCtr="0">
          <a:noAutofit/>
        </a:bodyPr>
        <a:lstStyle/>
        <a:p>
          <a:pPr lvl="0" algn="l" defTabSz="889000">
            <a:lnSpc>
              <a:spcPct val="90000"/>
            </a:lnSpc>
            <a:spcBef>
              <a:spcPct val="0"/>
            </a:spcBef>
            <a:spcAft>
              <a:spcPct val="35000"/>
            </a:spcAft>
          </a:pPr>
          <a:r>
            <a:rPr lang="ru-RU" sz="2000" kern="1200" dirty="0" smtClean="0">
              <a:latin typeface="Segoe UI" panose="020B0502040204020203" pitchFamily="34" charset="0"/>
              <a:cs typeface="Segoe UI" panose="020B0502040204020203" pitchFamily="34" charset="0"/>
            </a:rPr>
            <a:t>«увертки»</a:t>
          </a:r>
          <a:endParaRPr lang="ru-RU" sz="2000" kern="1200" dirty="0">
            <a:latin typeface="Segoe UI" panose="020B0502040204020203" pitchFamily="34" charset="0"/>
            <a:cs typeface="Segoe UI" panose="020B0502040204020203" pitchFamily="34" charset="0"/>
          </a:endParaRPr>
        </a:p>
      </dsp:txBody>
      <dsp:txXfrm>
        <a:off x="277279" y="2540138"/>
        <a:ext cx="3549866" cy="653632"/>
      </dsp:txXfrm>
    </dsp:sp>
    <dsp:sp modelId="{1569AC2E-E358-40E9-B250-1062FE9DF4F5}">
      <dsp:nvSpPr>
        <dsp:cNvPr id="0" name=""/>
        <dsp:cNvSpPr/>
      </dsp:nvSpPr>
      <dsp:spPr>
        <a:xfrm>
          <a:off x="10082" y="3380385"/>
          <a:ext cx="280408" cy="280408"/>
        </a:xfrm>
        <a:prstGeom prst="chevron">
          <a:avLst/>
        </a:prstGeom>
        <a:noFill/>
        <a:ln w="25400" cap="flat" cmpd="sng" algn="ctr">
          <a:solidFill>
            <a:srgbClr val="00A5FF"/>
          </a:solidFill>
          <a:prstDash val="solid"/>
        </a:ln>
        <a:effectLst/>
      </dsp:spPr>
      <dsp:style>
        <a:lnRef idx="2">
          <a:scrgbClr r="0" g="0" b="0"/>
        </a:lnRef>
        <a:fillRef idx="1">
          <a:scrgbClr r="0" g="0" b="0"/>
        </a:fillRef>
        <a:effectRef idx="0">
          <a:scrgbClr r="0" g="0" b="0"/>
        </a:effectRef>
        <a:fontRef idx="minor"/>
      </dsp:style>
    </dsp:sp>
    <dsp:sp modelId="{C359313B-320D-4260-B64C-27108BA34E59}">
      <dsp:nvSpPr>
        <dsp:cNvPr id="0" name=""/>
        <dsp:cNvSpPr/>
      </dsp:nvSpPr>
      <dsp:spPr>
        <a:xfrm>
          <a:off x="277279" y="3193770"/>
          <a:ext cx="3549866" cy="6536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142240" numCol="1" spcCol="1270" anchor="ctr" anchorCtr="0">
          <a:noAutofit/>
        </a:bodyPr>
        <a:lstStyle/>
        <a:p>
          <a:pPr lvl="0" algn="l" defTabSz="889000">
            <a:lnSpc>
              <a:spcPct val="90000"/>
            </a:lnSpc>
            <a:spcBef>
              <a:spcPct val="0"/>
            </a:spcBef>
            <a:spcAft>
              <a:spcPct val="35000"/>
            </a:spcAft>
          </a:pPr>
          <a:r>
            <a:rPr lang="ru-RU" sz="2000" kern="1200" dirty="0" smtClean="0">
              <a:latin typeface="Segoe UI" panose="020B0502040204020203" pitchFamily="34" charset="0"/>
              <a:cs typeface="Segoe UI" panose="020B0502040204020203" pitchFamily="34" charset="0"/>
            </a:rPr>
            <a:t>утечки</a:t>
          </a:r>
          <a:endParaRPr lang="ru-RU" sz="2000" kern="1200" dirty="0">
            <a:latin typeface="Segoe UI" panose="020B0502040204020203" pitchFamily="34" charset="0"/>
            <a:cs typeface="Segoe UI" panose="020B0502040204020203" pitchFamily="34" charset="0"/>
          </a:endParaRPr>
        </a:p>
      </dsp:txBody>
      <dsp:txXfrm>
        <a:off x="277279" y="3193770"/>
        <a:ext cx="3549866" cy="653632"/>
      </dsp:txXfrm>
    </dsp:sp>
    <dsp:sp modelId="{DBD1E477-1049-423A-A26D-48E396638125}">
      <dsp:nvSpPr>
        <dsp:cNvPr id="0" name=""/>
        <dsp:cNvSpPr/>
      </dsp:nvSpPr>
      <dsp:spPr>
        <a:xfrm>
          <a:off x="4015376" y="766214"/>
          <a:ext cx="3817061" cy="174462"/>
        </a:xfrm>
        <a:prstGeom prst="rect">
          <a:avLst/>
        </a:prstGeom>
        <a:solidFill>
          <a:srgbClr val="F87B00"/>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2CA65E4A-4062-4D0E-95B3-E8BDD4A62C45}">
      <dsp:nvSpPr>
        <dsp:cNvPr id="0" name=""/>
        <dsp:cNvSpPr/>
      </dsp:nvSpPr>
      <dsp:spPr>
        <a:xfrm>
          <a:off x="4015377" y="797562"/>
          <a:ext cx="280415" cy="280415"/>
        </a:xfrm>
        <a:prstGeom prst="chevron">
          <a:avLst/>
        </a:prstGeom>
        <a:noFill/>
        <a:ln w="25400" cap="flat" cmpd="sng" algn="ctr">
          <a:solidFill>
            <a:srgbClr val="00A5FF"/>
          </a:solidFill>
          <a:prstDash val="solid"/>
        </a:ln>
        <a:effectLst/>
      </dsp:spPr>
      <dsp:style>
        <a:lnRef idx="2">
          <a:scrgbClr r="0" g="0" b="0"/>
        </a:lnRef>
        <a:fillRef idx="1">
          <a:scrgbClr r="0" g="0" b="0"/>
        </a:fillRef>
        <a:effectRef idx="0">
          <a:scrgbClr r="0" g="0" b="0"/>
        </a:effectRef>
        <a:fontRef idx="minor"/>
      </dsp:style>
    </dsp:sp>
    <dsp:sp modelId="{D696564B-16AA-4F60-8F1D-096283F29024}">
      <dsp:nvSpPr>
        <dsp:cNvPr id="0" name=""/>
        <dsp:cNvSpPr/>
      </dsp:nvSpPr>
      <dsp:spPr>
        <a:xfrm>
          <a:off x="4011645" y="0"/>
          <a:ext cx="3817061" cy="8067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45720" rIns="68580" bIns="45720" numCol="1" spcCol="1270" anchor="ctr" anchorCtr="0">
          <a:noAutofit/>
        </a:bodyPr>
        <a:lstStyle/>
        <a:p>
          <a:pPr lvl="0" algn="l" defTabSz="1600200">
            <a:lnSpc>
              <a:spcPct val="90000"/>
            </a:lnSpc>
            <a:spcBef>
              <a:spcPct val="0"/>
            </a:spcBef>
            <a:spcAft>
              <a:spcPct val="35000"/>
            </a:spcAft>
          </a:pPr>
          <a:r>
            <a:rPr lang="ru-RU" sz="3600" kern="1200" dirty="0" smtClean="0">
              <a:latin typeface="Segoe UI" panose="020B0502040204020203" pitchFamily="34" charset="0"/>
              <a:cs typeface="Segoe UI" panose="020B0502040204020203" pitchFamily="34" charset="0"/>
            </a:rPr>
            <a:t>ОСТАЛЬНЫЕ</a:t>
          </a:r>
          <a:endParaRPr lang="ru-RU" sz="3600" kern="1200" dirty="0">
            <a:latin typeface="Segoe UI" panose="020B0502040204020203" pitchFamily="34" charset="0"/>
            <a:cs typeface="Segoe UI" panose="020B0502040204020203" pitchFamily="34" charset="0"/>
          </a:endParaRPr>
        </a:p>
      </dsp:txBody>
      <dsp:txXfrm>
        <a:off x="4011645" y="0"/>
        <a:ext cx="3817061" cy="806711"/>
      </dsp:txXfrm>
    </dsp:sp>
    <dsp:sp modelId="{160CB5F0-06FB-4F27-BA1D-4E9841CBB722}">
      <dsp:nvSpPr>
        <dsp:cNvPr id="0" name=""/>
        <dsp:cNvSpPr/>
      </dsp:nvSpPr>
      <dsp:spPr>
        <a:xfrm>
          <a:off x="4015377" y="1495650"/>
          <a:ext cx="280408" cy="280408"/>
        </a:xfrm>
        <a:prstGeom prst="chevron">
          <a:avLst/>
        </a:prstGeom>
        <a:noFill/>
        <a:ln w="25400" cap="flat" cmpd="sng" algn="ctr">
          <a:solidFill>
            <a:srgbClr val="00A5FF"/>
          </a:solidFill>
          <a:prstDash val="solid"/>
        </a:ln>
        <a:effectLst/>
      </dsp:spPr>
      <dsp:style>
        <a:lnRef idx="2">
          <a:scrgbClr r="0" g="0" b="0"/>
        </a:lnRef>
        <a:fillRef idx="1">
          <a:scrgbClr r="0" g="0" b="0"/>
        </a:fillRef>
        <a:effectRef idx="0">
          <a:scrgbClr r="0" g="0" b="0"/>
        </a:effectRef>
        <a:fontRef idx="minor"/>
      </dsp:style>
    </dsp:sp>
    <dsp:sp modelId="{25357CD2-0EF6-4110-8470-E39F94305A9F}">
      <dsp:nvSpPr>
        <dsp:cNvPr id="0" name=""/>
        <dsp:cNvSpPr/>
      </dsp:nvSpPr>
      <dsp:spPr>
        <a:xfrm>
          <a:off x="4282567" y="1309041"/>
          <a:ext cx="3549866" cy="6536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142240" numCol="1" spcCol="1270" anchor="ctr" anchorCtr="0">
          <a:noAutofit/>
        </a:bodyPr>
        <a:lstStyle/>
        <a:p>
          <a:pPr lvl="0" algn="l" defTabSz="889000">
            <a:lnSpc>
              <a:spcPct val="90000"/>
            </a:lnSpc>
            <a:spcBef>
              <a:spcPct val="0"/>
            </a:spcBef>
            <a:spcAft>
              <a:spcPct val="35000"/>
            </a:spcAft>
          </a:pPr>
          <a:r>
            <a:rPr lang="ru-RU" sz="2000" kern="1200" dirty="0" smtClean="0">
              <a:latin typeface="Segoe UI" panose="020B0502040204020203" pitchFamily="34" charset="0"/>
              <a:cs typeface="Segoe UI" panose="020B0502040204020203" pitchFamily="34" charset="0"/>
            </a:rPr>
            <a:t>жесты дискомфорта и закрытости.</a:t>
          </a:r>
        </a:p>
        <a:p>
          <a:pPr lvl="0" algn="l" defTabSz="889000">
            <a:lnSpc>
              <a:spcPct val="90000"/>
            </a:lnSpc>
            <a:spcBef>
              <a:spcPct val="0"/>
            </a:spcBef>
            <a:spcAft>
              <a:spcPct val="35000"/>
            </a:spcAft>
          </a:pPr>
          <a:r>
            <a:rPr lang="ru-RU" sz="2000" kern="1200" dirty="0" smtClean="0">
              <a:latin typeface="Segoe UI" panose="020B0502040204020203" pitchFamily="34" charset="0"/>
              <a:cs typeface="Segoe UI" panose="020B0502040204020203" pitchFamily="34" charset="0"/>
            </a:rPr>
            <a:t>Асимметрия тела</a:t>
          </a:r>
          <a:endParaRPr lang="ru-RU" sz="2000" kern="1200" dirty="0">
            <a:latin typeface="Segoe UI" panose="020B0502040204020203" pitchFamily="34" charset="0"/>
            <a:cs typeface="Segoe UI" panose="020B0502040204020203" pitchFamily="34" charset="0"/>
          </a:endParaRPr>
        </a:p>
      </dsp:txBody>
      <dsp:txXfrm>
        <a:off x="4282567" y="1309041"/>
        <a:ext cx="3549866" cy="653632"/>
      </dsp:txXfrm>
    </dsp:sp>
    <dsp:sp modelId="{7CC95870-621A-4DEA-ABB8-EA20DA9B258B}">
      <dsp:nvSpPr>
        <dsp:cNvPr id="0" name=""/>
        <dsp:cNvSpPr/>
      </dsp:nvSpPr>
      <dsp:spPr>
        <a:xfrm>
          <a:off x="4015377" y="2149282"/>
          <a:ext cx="280408" cy="280408"/>
        </a:xfrm>
        <a:prstGeom prst="chevron">
          <a:avLst/>
        </a:prstGeom>
        <a:noFill/>
        <a:ln w="25400" cap="flat" cmpd="sng" algn="ctr">
          <a:solidFill>
            <a:srgbClr val="00A5FF"/>
          </a:solidFill>
          <a:prstDash val="solid"/>
        </a:ln>
        <a:effectLst/>
      </dsp:spPr>
      <dsp:style>
        <a:lnRef idx="2">
          <a:scrgbClr r="0" g="0" b="0"/>
        </a:lnRef>
        <a:fillRef idx="1">
          <a:scrgbClr r="0" g="0" b="0"/>
        </a:fillRef>
        <a:effectRef idx="0">
          <a:scrgbClr r="0" g="0" b="0"/>
        </a:effectRef>
        <a:fontRef idx="minor"/>
      </dsp:style>
    </dsp:sp>
    <dsp:sp modelId="{034E2AAD-4718-4B28-A7E5-D6017192B381}">
      <dsp:nvSpPr>
        <dsp:cNvPr id="0" name=""/>
        <dsp:cNvSpPr/>
      </dsp:nvSpPr>
      <dsp:spPr>
        <a:xfrm>
          <a:off x="4282567" y="1962674"/>
          <a:ext cx="3549866" cy="6536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99568" rIns="99568" bIns="99568" numCol="1" spcCol="1270" anchor="ctr" anchorCtr="0">
          <a:noAutofit/>
        </a:bodyPr>
        <a:lstStyle/>
        <a:p>
          <a:pPr lvl="0" algn="l" defTabSz="622300">
            <a:lnSpc>
              <a:spcPct val="90000"/>
            </a:lnSpc>
            <a:spcBef>
              <a:spcPct val="0"/>
            </a:spcBef>
            <a:spcAft>
              <a:spcPct val="35000"/>
            </a:spcAft>
          </a:pPr>
          <a:r>
            <a:rPr lang="ru-RU" sz="1400" kern="1200" dirty="0" err="1" smtClean="0">
              <a:latin typeface="Segoe UI" panose="020B0502040204020203" pitchFamily="34" charset="0"/>
              <a:cs typeface="Segoe UI" panose="020B0502040204020203" pitchFamily="34" charset="0"/>
            </a:rPr>
            <a:t>лимбические</a:t>
          </a:r>
          <a:r>
            <a:rPr lang="ru-RU" sz="1400" kern="1200" dirty="0" smtClean="0">
              <a:latin typeface="Segoe UI" panose="020B0502040204020203" pitchFamily="34" charset="0"/>
              <a:cs typeface="Segoe UI" panose="020B0502040204020203" pitchFamily="34" charset="0"/>
            </a:rPr>
            <a:t> реакции «стой», «беги», «бей» </a:t>
          </a:r>
          <a:endParaRPr lang="ru-RU" sz="1400" kern="1200" dirty="0">
            <a:latin typeface="Segoe UI" panose="020B0502040204020203" pitchFamily="34" charset="0"/>
            <a:cs typeface="Segoe UI" panose="020B0502040204020203" pitchFamily="34" charset="0"/>
          </a:endParaRPr>
        </a:p>
      </dsp:txBody>
      <dsp:txXfrm>
        <a:off x="4282567" y="1962674"/>
        <a:ext cx="3549866" cy="65363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7A6D0CB-8B8B-4037-880E-FB73DD1610B9}">
      <dsp:nvSpPr>
        <dsp:cNvPr id="0" name=""/>
        <dsp:cNvSpPr/>
      </dsp:nvSpPr>
      <dsp:spPr>
        <a:xfrm>
          <a:off x="0" y="304883"/>
          <a:ext cx="7466215" cy="453600"/>
        </a:xfrm>
        <a:prstGeom prst="rect">
          <a:avLst/>
        </a:prstGeom>
        <a:solidFill>
          <a:srgbClr val="FFFFFF">
            <a:alpha val="10196"/>
          </a:srgbClr>
        </a:solidFill>
        <a:ln w="19050" cap="flat" cmpd="sng" algn="ctr">
          <a:solidFill>
            <a:srgbClr val="00A5FF"/>
          </a:solidFill>
          <a:prstDash val="solid"/>
        </a:ln>
        <a:effectLst/>
      </dsp:spPr>
      <dsp:style>
        <a:lnRef idx="1">
          <a:scrgbClr r="0" g="0" b="0"/>
        </a:lnRef>
        <a:fillRef idx="1">
          <a:scrgbClr r="0" g="0" b="0"/>
        </a:fillRef>
        <a:effectRef idx="0">
          <a:scrgbClr r="0" g="0" b="0"/>
        </a:effectRef>
        <a:fontRef idx="minor"/>
      </dsp:style>
    </dsp:sp>
    <dsp:sp modelId="{FD68187A-EBFB-49C8-86AC-300C03F876CD}">
      <dsp:nvSpPr>
        <dsp:cNvPr id="0" name=""/>
        <dsp:cNvSpPr/>
      </dsp:nvSpPr>
      <dsp:spPr>
        <a:xfrm>
          <a:off x="373310" y="39203"/>
          <a:ext cx="5226350" cy="531360"/>
        </a:xfrm>
        <a:prstGeom prst="rect">
          <a:avLst/>
        </a:prstGeom>
        <a:solidFill>
          <a:schemeClr val="bg1">
            <a:lumMod val="95000"/>
          </a:schemeClr>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97544" tIns="0" rIns="197544" bIns="0" numCol="1" spcCol="1270" anchor="ctr" anchorCtr="0">
          <a:noAutofit/>
        </a:bodyPr>
        <a:lstStyle/>
        <a:p>
          <a:pPr lvl="0" algn="l" defTabSz="889000">
            <a:lnSpc>
              <a:spcPct val="90000"/>
            </a:lnSpc>
            <a:spcBef>
              <a:spcPct val="0"/>
            </a:spcBef>
            <a:spcAft>
              <a:spcPct val="35000"/>
            </a:spcAft>
          </a:pPr>
          <a:r>
            <a:rPr lang="ru-RU" sz="2000" kern="1200" dirty="0" smtClean="0">
              <a:latin typeface="Segoe UI" panose="020B0502040204020203" pitchFamily="34" charset="0"/>
              <a:cs typeface="Segoe UI" panose="020B0502040204020203" pitchFamily="34" charset="0"/>
            </a:rPr>
            <a:t>не знаю, не видел, не понимаю сути вопросов, ваших действий</a:t>
          </a:r>
          <a:endParaRPr lang="ru-RU" sz="2000" kern="1200" dirty="0">
            <a:latin typeface="Segoe UI" panose="020B0502040204020203" pitchFamily="34" charset="0"/>
            <a:cs typeface="Segoe UI" panose="020B0502040204020203" pitchFamily="34" charset="0"/>
          </a:endParaRPr>
        </a:p>
      </dsp:txBody>
      <dsp:txXfrm>
        <a:off x="373310" y="39203"/>
        <a:ext cx="5226350" cy="531360"/>
      </dsp:txXfrm>
    </dsp:sp>
    <dsp:sp modelId="{D4F67854-0337-44BA-A545-B2CDC12CF949}">
      <dsp:nvSpPr>
        <dsp:cNvPr id="0" name=""/>
        <dsp:cNvSpPr/>
      </dsp:nvSpPr>
      <dsp:spPr>
        <a:xfrm>
          <a:off x="0" y="1374226"/>
          <a:ext cx="7466215" cy="453600"/>
        </a:xfrm>
        <a:prstGeom prst="rect">
          <a:avLst/>
        </a:prstGeom>
        <a:solidFill>
          <a:srgbClr val="FFFFFF">
            <a:alpha val="10196"/>
          </a:srgbClr>
        </a:solidFill>
        <a:ln w="19050" cap="flat" cmpd="sng" algn="ctr">
          <a:solidFill>
            <a:srgbClr val="00A5FF"/>
          </a:solidFill>
          <a:prstDash val="solid"/>
        </a:ln>
        <a:effectLst/>
      </dsp:spPr>
      <dsp:style>
        <a:lnRef idx="1">
          <a:scrgbClr r="0" g="0" b="0"/>
        </a:lnRef>
        <a:fillRef idx="1">
          <a:scrgbClr r="0" g="0" b="0"/>
        </a:fillRef>
        <a:effectRef idx="0">
          <a:scrgbClr r="0" g="0" b="0"/>
        </a:effectRef>
        <a:fontRef idx="minor"/>
      </dsp:style>
    </dsp:sp>
    <dsp:sp modelId="{6A152BF0-A6AF-4784-A9FD-702C4BBF63EF}">
      <dsp:nvSpPr>
        <dsp:cNvPr id="0" name=""/>
        <dsp:cNvSpPr/>
      </dsp:nvSpPr>
      <dsp:spPr>
        <a:xfrm>
          <a:off x="372946" y="855683"/>
          <a:ext cx="5221246" cy="784223"/>
        </a:xfrm>
        <a:prstGeom prst="rect">
          <a:avLst/>
        </a:prstGeom>
        <a:solidFill>
          <a:schemeClr val="bg1">
            <a:lumMod val="95000"/>
          </a:schemeClr>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97544" tIns="0" rIns="197544" bIns="0" numCol="1" spcCol="1270" anchor="ctr" anchorCtr="0">
          <a:noAutofit/>
        </a:bodyPr>
        <a:lstStyle/>
        <a:p>
          <a:pPr lvl="0" algn="l" defTabSz="889000">
            <a:lnSpc>
              <a:spcPct val="90000"/>
            </a:lnSpc>
            <a:spcBef>
              <a:spcPct val="0"/>
            </a:spcBef>
            <a:spcAft>
              <a:spcPct val="35000"/>
            </a:spcAft>
          </a:pPr>
          <a:r>
            <a:rPr lang="ru-RU" sz="2000" kern="1200" dirty="0" smtClean="0">
              <a:latin typeface="Segoe UI" panose="020B0502040204020203" pitchFamily="34" charset="0"/>
              <a:cs typeface="Segoe UI" panose="020B0502040204020203" pitchFamily="34" charset="0"/>
            </a:rPr>
            <a:t>смягчение формулировки преступления, уменьшение числа негативно окрашенных слов в отношении преступления</a:t>
          </a:r>
          <a:endParaRPr lang="ru-RU" sz="2000" kern="1200" dirty="0">
            <a:latin typeface="Segoe UI" panose="020B0502040204020203" pitchFamily="34" charset="0"/>
            <a:cs typeface="Segoe UI" panose="020B0502040204020203" pitchFamily="34" charset="0"/>
          </a:endParaRPr>
        </a:p>
      </dsp:txBody>
      <dsp:txXfrm>
        <a:off x="372946" y="855683"/>
        <a:ext cx="5221246" cy="784223"/>
      </dsp:txXfrm>
    </dsp:sp>
    <dsp:sp modelId="{DD165A43-F7B7-456F-8869-0CC99219740E}">
      <dsp:nvSpPr>
        <dsp:cNvPr id="0" name=""/>
        <dsp:cNvSpPr/>
      </dsp:nvSpPr>
      <dsp:spPr>
        <a:xfrm>
          <a:off x="0" y="2190706"/>
          <a:ext cx="7466215" cy="453600"/>
        </a:xfrm>
        <a:prstGeom prst="rect">
          <a:avLst/>
        </a:prstGeom>
        <a:solidFill>
          <a:srgbClr val="FFFFFF">
            <a:alpha val="10196"/>
          </a:srgbClr>
        </a:solidFill>
        <a:ln w="19050" cap="flat" cmpd="sng" algn="ctr">
          <a:solidFill>
            <a:srgbClr val="00A5FF"/>
          </a:solidFill>
          <a:prstDash val="solid"/>
        </a:ln>
        <a:effectLst/>
      </dsp:spPr>
      <dsp:style>
        <a:lnRef idx="1">
          <a:scrgbClr r="0" g="0" b="0"/>
        </a:lnRef>
        <a:fillRef idx="1">
          <a:scrgbClr r="0" g="0" b="0"/>
        </a:fillRef>
        <a:effectRef idx="0">
          <a:scrgbClr r="0" g="0" b="0"/>
        </a:effectRef>
        <a:fontRef idx="minor"/>
      </dsp:style>
    </dsp:sp>
    <dsp:sp modelId="{75D5F194-4C51-40E4-8184-766DF5A2F4B4}">
      <dsp:nvSpPr>
        <dsp:cNvPr id="0" name=""/>
        <dsp:cNvSpPr/>
      </dsp:nvSpPr>
      <dsp:spPr>
        <a:xfrm>
          <a:off x="373310" y="1925026"/>
          <a:ext cx="5226350" cy="531360"/>
        </a:xfrm>
        <a:prstGeom prst="rect">
          <a:avLst/>
        </a:prstGeom>
        <a:solidFill>
          <a:schemeClr val="bg1">
            <a:lumMod val="95000"/>
          </a:schemeClr>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97544" tIns="0" rIns="197544" bIns="0" numCol="1" spcCol="1270" anchor="ctr" anchorCtr="0">
          <a:noAutofit/>
        </a:bodyPr>
        <a:lstStyle/>
        <a:p>
          <a:pPr lvl="0" algn="l" defTabSz="889000">
            <a:lnSpc>
              <a:spcPct val="90000"/>
            </a:lnSpc>
            <a:spcBef>
              <a:spcPct val="0"/>
            </a:spcBef>
            <a:spcAft>
              <a:spcPct val="35000"/>
            </a:spcAft>
          </a:pPr>
          <a:r>
            <a:rPr lang="ru-RU" sz="2000" kern="1200" dirty="0" smtClean="0">
              <a:latin typeface="Segoe UI" panose="020B0502040204020203" pitchFamily="34" charset="0"/>
              <a:cs typeface="Segoe UI" panose="020B0502040204020203" pitchFamily="34" charset="0"/>
            </a:rPr>
            <a:t>оправдание мотивации и действий преступника тенденция оправдания и извинения преступника</a:t>
          </a:r>
          <a:endParaRPr lang="ru-RU" sz="2000" kern="1200" dirty="0">
            <a:latin typeface="Segoe UI" panose="020B0502040204020203" pitchFamily="34" charset="0"/>
            <a:cs typeface="Segoe UI" panose="020B0502040204020203" pitchFamily="34" charset="0"/>
          </a:endParaRPr>
        </a:p>
      </dsp:txBody>
      <dsp:txXfrm>
        <a:off x="373310" y="1925026"/>
        <a:ext cx="5226350" cy="53136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D6762E9-7F86-466D-9CDC-52D95EB64D01}">
      <dsp:nvSpPr>
        <dsp:cNvPr id="0" name=""/>
        <dsp:cNvSpPr/>
      </dsp:nvSpPr>
      <dsp:spPr>
        <a:xfrm>
          <a:off x="1004" y="0"/>
          <a:ext cx="2611933" cy="3369310"/>
        </a:xfrm>
        <a:prstGeom prst="rect">
          <a:avLst/>
        </a:prstGeom>
        <a:solidFill>
          <a:schemeClr val="bg1">
            <a:lumMod val="95000"/>
            <a:alpha val="38039"/>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ru-RU" sz="2200" kern="1200" dirty="0" smtClean="0">
              <a:latin typeface="Segoe UI" panose="020B0502040204020203" pitchFamily="34" charset="0"/>
              <a:cs typeface="Segoe UI" panose="020B0502040204020203" pitchFamily="34" charset="0"/>
            </a:rPr>
            <a:t>Неподготовленная</a:t>
          </a:r>
          <a:endParaRPr lang="ru-RU" sz="2200" kern="1200" dirty="0">
            <a:latin typeface="Segoe UI" panose="020B0502040204020203" pitchFamily="34" charset="0"/>
            <a:cs typeface="Segoe UI" panose="020B0502040204020203" pitchFamily="34" charset="0"/>
          </a:endParaRPr>
        </a:p>
      </dsp:txBody>
      <dsp:txXfrm>
        <a:off x="1004" y="0"/>
        <a:ext cx="2611933" cy="1010793"/>
      </dsp:txXfrm>
    </dsp:sp>
    <dsp:sp modelId="{A34464B6-F77A-4732-85F2-A24664539F38}">
      <dsp:nvSpPr>
        <dsp:cNvPr id="0" name=""/>
        <dsp:cNvSpPr/>
      </dsp:nvSpPr>
      <dsp:spPr>
        <a:xfrm>
          <a:off x="262197" y="1011360"/>
          <a:ext cx="2089546" cy="308487"/>
        </a:xfrm>
        <a:prstGeom prst="rect">
          <a:avLst/>
        </a:prstGeom>
        <a:solidFill>
          <a:srgbClr val="FFFFFF">
            <a:alpha val="80000"/>
          </a:srgbClr>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8100" tIns="28575" rIns="38100" bIns="28575" numCol="1" spcCol="1270" anchor="ctr" anchorCtr="0">
          <a:noAutofit/>
        </a:bodyPr>
        <a:lstStyle/>
        <a:p>
          <a:pPr lvl="0" algn="ctr" defTabSz="666750">
            <a:lnSpc>
              <a:spcPct val="90000"/>
            </a:lnSpc>
            <a:spcBef>
              <a:spcPct val="0"/>
            </a:spcBef>
            <a:spcAft>
              <a:spcPct val="35000"/>
            </a:spcAft>
          </a:pPr>
          <a:r>
            <a:rPr lang="ru-RU" sz="1500" b="1" kern="1200" dirty="0" smtClean="0">
              <a:latin typeface="Segoe UI" panose="020B0502040204020203" pitchFamily="34" charset="0"/>
              <a:cs typeface="Segoe UI" panose="020B0502040204020203" pitchFamily="34" charset="0"/>
            </a:rPr>
            <a:t>стой</a:t>
          </a:r>
          <a:endParaRPr lang="ru-RU" sz="1500" b="1" kern="1200" dirty="0">
            <a:latin typeface="Segoe UI" panose="020B0502040204020203" pitchFamily="34" charset="0"/>
            <a:cs typeface="Segoe UI" panose="020B0502040204020203" pitchFamily="34" charset="0"/>
          </a:endParaRPr>
        </a:p>
      </dsp:txBody>
      <dsp:txXfrm>
        <a:off x="262197" y="1011360"/>
        <a:ext cx="2089546" cy="308487"/>
      </dsp:txXfrm>
    </dsp:sp>
    <dsp:sp modelId="{A778FB92-3206-45F6-972D-2CFB1AB58ABE}">
      <dsp:nvSpPr>
        <dsp:cNvPr id="0" name=""/>
        <dsp:cNvSpPr/>
      </dsp:nvSpPr>
      <dsp:spPr>
        <a:xfrm>
          <a:off x="262197" y="1445209"/>
          <a:ext cx="2089546" cy="814853"/>
        </a:xfrm>
        <a:prstGeom prst="rect">
          <a:avLst/>
        </a:prstGeom>
        <a:solidFill>
          <a:srgbClr val="FFFFFF">
            <a:alpha val="80000"/>
          </a:srgbClr>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8100" tIns="28575" rIns="38100" bIns="28575" numCol="1" spcCol="1270" anchor="ctr" anchorCtr="0">
          <a:noAutofit/>
        </a:bodyPr>
        <a:lstStyle/>
        <a:p>
          <a:pPr lvl="0" algn="ctr" defTabSz="666750">
            <a:lnSpc>
              <a:spcPct val="90000"/>
            </a:lnSpc>
            <a:spcBef>
              <a:spcPct val="0"/>
            </a:spcBef>
            <a:spcAft>
              <a:spcPct val="35000"/>
            </a:spcAft>
          </a:pPr>
          <a:r>
            <a:rPr lang="ru-RU" sz="1500" kern="1200" dirty="0" smtClean="0">
              <a:latin typeface="Segoe UI" panose="020B0502040204020203" pitchFamily="34" charset="0"/>
              <a:cs typeface="Segoe UI" panose="020B0502040204020203" pitchFamily="34" charset="0"/>
            </a:rPr>
            <a:t>Контрольный барьер</a:t>
          </a:r>
          <a:endParaRPr lang="ru-RU" sz="1500" kern="1200" dirty="0">
            <a:latin typeface="Segoe UI" panose="020B0502040204020203" pitchFamily="34" charset="0"/>
            <a:cs typeface="Segoe UI" panose="020B0502040204020203" pitchFamily="34" charset="0"/>
          </a:endParaRPr>
        </a:p>
      </dsp:txBody>
      <dsp:txXfrm>
        <a:off x="262197" y="1445209"/>
        <a:ext cx="2089546" cy="814853"/>
      </dsp:txXfrm>
    </dsp:sp>
    <dsp:sp modelId="{0087F087-5E50-461F-AA1E-FD51151E8427}">
      <dsp:nvSpPr>
        <dsp:cNvPr id="0" name=""/>
        <dsp:cNvSpPr/>
      </dsp:nvSpPr>
      <dsp:spPr>
        <a:xfrm>
          <a:off x="262197" y="2385424"/>
          <a:ext cx="2089546" cy="814853"/>
        </a:xfrm>
        <a:prstGeom prst="rect">
          <a:avLst/>
        </a:prstGeom>
        <a:solidFill>
          <a:srgbClr val="FFFFFF">
            <a:alpha val="80000"/>
          </a:srgbClr>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8100" tIns="28575" rIns="38100" bIns="28575" numCol="1" spcCol="1270" anchor="ctr" anchorCtr="0">
          <a:noAutofit/>
        </a:bodyPr>
        <a:lstStyle/>
        <a:p>
          <a:pPr lvl="0" algn="ctr" defTabSz="666750">
            <a:lnSpc>
              <a:spcPct val="90000"/>
            </a:lnSpc>
            <a:spcBef>
              <a:spcPct val="0"/>
            </a:spcBef>
            <a:spcAft>
              <a:spcPct val="35000"/>
            </a:spcAft>
          </a:pPr>
          <a:endParaRPr lang="ru-RU" sz="1500" kern="1200" dirty="0">
            <a:latin typeface="Segoe UI" panose="020B0502040204020203" pitchFamily="34" charset="0"/>
            <a:cs typeface="Segoe UI" panose="020B0502040204020203" pitchFamily="34" charset="0"/>
          </a:endParaRPr>
        </a:p>
      </dsp:txBody>
      <dsp:txXfrm>
        <a:off x="262197" y="2385424"/>
        <a:ext cx="2089546" cy="814853"/>
      </dsp:txXfrm>
    </dsp:sp>
    <dsp:sp modelId="{E144A780-05E2-4E9B-A600-B10FBEF62489}">
      <dsp:nvSpPr>
        <dsp:cNvPr id="0" name=""/>
        <dsp:cNvSpPr/>
      </dsp:nvSpPr>
      <dsp:spPr>
        <a:xfrm>
          <a:off x="2808833" y="0"/>
          <a:ext cx="2611933" cy="3369310"/>
        </a:xfrm>
        <a:prstGeom prst="rect">
          <a:avLst/>
        </a:prstGeom>
        <a:solidFill>
          <a:schemeClr val="bg1">
            <a:lumMod val="95000"/>
            <a:alpha val="38039"/>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ru-RU" sz="2200" kern="1200" dirty="0" smtClean="0">
              <a:latin typeface="Segoe UI" panose="020B0502040204020203" pitchFamily="34" charset="0"/>
              <a:cs typeface="Segoe UI" panose="020B0502040204020203" pitchFamily="34" charset="0"/>
            </a:rPr>
            <a:t>Контролируемая</a:t>
          </a:r>
          <a:endParaRPr lang="ru-RU" sz="2200" kern="1200" dirty="0">
            <a:latin typeface="Segoe UI" panose="020B0502040204020203" pitchFamily="34" charset="0"/>
            <a:cs typeface="Segoe UI" panose="020B0502040204020203" pitchFamily="34" charset="0"/>
          </a:endParaRPr>
        </a:p>
      </dsp:txBody>
      <dsp:txXfrm>
        <a:off x="2808833" y="0"/>
        <a:ext cx="2611933" cy="1010793"/>
      </dsp:txXfrm>
    </dsp:sp>
    <dsp:sp modelId="{870247C0-2E6D-4012-B6D8-DB2AB7EAAC73}">
      <dsp:nvSpPr>
        <dsp:cNvPr id="0" name=""/>
        <dsp:cNvSpPr/>
      </dsp:nvSpPr>
      <dsp:spPr>
        <a:xfrm>
          <a:off x="3070026" y="1011820"/>
          <a:ext cx="2089546" cy="322372"/>
        </a:xfrm>
        <a:prstGeom prst="rect">
          <a:avLst/>
        </a:prstGeom>
        <a:solidFill>
          <a:srgbClr val="FFFFFF">
            <a:alpha val="80000"/>
          </a:srgbClr>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8100" tIns="28575" rIns="38100" bIns="28575" numCol="1" spcCol="1270" anchor="ctr" anchorCtr="0">
          <a:noAutofit/>
        </a:bodyPr>
        <a:lstStyle/>
        <a:p>
          <a:pPr lvl="0" algn="ctr" defTabSz="666750">
            <a:lnSpc>
              <a:spcPct val="90000"/>
            </a:lnSpc>
            <a:spcBef>
              <a:spcPct val="0"/>
            </a:spcBef>
            <a:spcAft>
              <a:spcPct val="35000"/>
            </a:spcAft>
          </a:pPr>
          <a:r>
            <a:rPr lang="ru-RU" sz="1500" b="1" kern="1200" dirty="0" smtClean="0">
              <a:latin typeface="Segoe UI" panose="020B0502040204020203" pitchFamily="34" charset="0"/>
              <a:cs typeface="Segoe UI" panose="020B0502040204020203" pitchFamily="34" charset="0"/>
            </a:rPr>
            <a:t>бей</a:t>
          </a:r>
          <a:endParaRPr lang="ru-RU" sz="1500" b="1" kern="1200" dirty="0">
            <a:latin typeface="Segoe UI" panose="020B0502040204020203" pitchFamily="34" charset="0"/>
            <a:cs typeface="Segoe UI" panose="020B0502040204020203" pitchFamily="34" charset="0"/>
          </a:endParaRPr>
        </a:p>
      </dsp:txBody>
      <dsp:txXfrm>
        <a:off x="3070026" y="1011820"/>
        <a:ext cx="2089546" cy="322372"/>
      </dsp:txXfrm>
    </dsp:sp>
    <dsp:sp modelId="{498EECAE-2455-45CC-B70F-49A7CEF14356}">
      <dsp:nvSpPr>
        <dsp:cNvPr id="0" name=""/>
        <dsp:cNvSpPr/>
      </dsp:nvSpPr>
      <dsp:spPr>
        <a:xfrm>
          <a:off x="3070026" y="1458567"/>
          <a:ext cx="2089546" cy="808436"/>
        </a:xfrm>
        <a:prstGeom prst="rect">
          <a:avLst/>
        </a:prstGeom>
        <a:solidFill>
          <a:srgbClr val="FFFFFF">
            <a:alpha val="80000"/>
          </a:srgbClr>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8100" tIns="28575" rIns="38100" bIns="28575" numCol="1" spcCol="1270" anchor="ctr" anchorCtr="0">
          <a:noAutofit/>
        </a:bodyPr>
        <a:lstStyle/>
        <a:p>
          <a:pPr lvl="0" algn="ctr" defTabSz="666750">
            <a:lnSpc>
              <a:spcPct val="90000"/>
            </a:lnSpc>
            <a:spcBef>
              <a:spcPct val="0"/>
            </a:spcBef>
            <a:spcAft>
              <a:spcPct val="35000"/>
            </a:spcAft>
          </a:pPr>
          <a:r>
            <a:rPr lang="ru-RU" sz="1500" kern="1200" dirty="0" smtClean="0">
              <a:latin typeface="Segoe UI" panose="020B0502040204020203" pitchFamily="34" charset="0"/>
              <a:cs typeface="Segoe UI" panose="020B0502040204020203" pitchFamily="34" charset="0"/>
            </a:rPr>
            <a:t>Смысловой барьер</a:t>
          </a:r>
        </a:p>
      </dsp:txBody>
      <dsp:txXfrm>
        <a:off x="3070026" y="1458567"/>
        <a:ext cx="2089546" cy="808436"/>
      </dsp:txXfrm>
    </dsp:sp>
    <dsp:sp modelId="{604D1FA9-BB20-423B-8A2C-52F3AE70C045}">
      <dsp:nvSpPr>
        <dsp:cNvPr id="0" name=""/>
        <dsp:cNvSpPr/>
      </dsp:nvSpPr>
      <dsp:spPr>
        <a:xfrm>
          <a:off x="3070026" y="2391379"/>
          <a:ext cx="2089546" cy="808436"/>
        </a:xfrm>
        <a:prstGeom prst="rect">
          <a:avLst/>
        </a:prstGeom>
        <a:solidFill>
          <a:srgbClr val="FFFFFF">
            <a:alpha val="80000"/>
          </a:srgbClr>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8100" tIns="28575" rIns="38100" bIns="28575" numCol="1" spcCol="1270" anchor="ctr" anchorCtr="0">
          <a:noAutofit/>
        </a:bodyPr>
        <a:lstStyle/>
        <a:p>
          <a:pPr lvl="0" algn="ctr" defTabSz="666750">
            <a:lnSpc>
              <a:spcPct val="90000"/>
            </a:lnSpc>
            <a:spcBef>
              <a:spcPct val="0"/>
            </a:spcBef>
            <a:spcAft>
              <a:spcPct val="35000"/>
            </a:spcAft>
          </a:pPr>
          <a:endParaRPr lang="ru-RU" sz="1500" kern="1200" dirty="0" smtClean="0">
            <a:latin typeface="Segoe UI" panose="020B0502040204020203" pitchFamily="34" charset="0"/>
            <a:cs typeface="Segoe UI" panose="020B0502040204020203" pitchFamily="34" charset="0"/>
          </a:endParaRPr>
        </a:p>
      </dsp:txBody>
      <dsp:txXfrm>
        <a:off x="3070026" y="2391379"/>
        <a:ext cx="2089546" cy="808436"/>
      </dsp:txXfrm>
    </dsp:sp>
    <dsp:sp modelId="{B890C01C-1DF5-461C-8080-825D6636D938}">
      <dsp:nvSpPr>
        <dsp:cNvPr id="0" name=""/>
        <dsp:cNvSpPr/>
      </dsp:nvSpPr>
      <dsp:spPr>
        <a:xfrm>
          <a:off x="5616661" y="0"/>
          <a:ext cx="2611933" cy="3369310"/>
        </a:xfrm>
        <a:prstGeom prst="rect">
          <a:avLst/>
        </a:prstGeom>
        <a:solidFill>
          <a:schemeClr val="bg1">
            <a:lumMod val="95000"/>
            <a:alpha val="38039"/>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ru-RU" sz="2200" kern="1200" dirty="0" smtClean="0">
              <a:latin typeface="Segoe UI" panose="020B0502040204020203" pitchFamily="34" charset="0"/>
              <a:cs typeface="Segoe UI" panose="020B0502040204020203" pitchFamily="34" charset="0"/>
            </a:rPr>
            <a:t>Творческо-фантазийная</a:t>
          </a:r>
          <a:endParaRPr lang="ru-RU" sz="2200" kern="1200" dirty="0">
            <a:latin typeface="Segoe UI" panose="020B0502040204020203" pitchFamily="34" charset="0"/>
            <a:cs typeface="Segoe UI" panose="020B0502040204020203" pitchFamily="34" charset="0"/>
          </a:endParaRPr>
        </a:p>
      </dsp:txBody>
      <dsp:txXfrm>
        <a:off x="5616661" y="0"/>
        <a:ext cx="2611933" cy="1010793"/>
      </dsp:txXfrm>
    </dsp:sp>
    <dsp:sp modelId="{84733E99-061E-4FAD-BF5C-03EF9056A026}">
      <dsp:nvSpPr>
        <dsp:cNvPr id="0" name=""/>
        <dsp:cNvSpPr/>
      </dsp:nvSpPr>
      <dsp:spPr>
        <a:xfrm>
          <a:off x="5877855" y="1010975"/>
          <a:ext cx="2089546" cy="294449"/>
        </a:xfrm>
        <a:prstGeom prst="rect">
          <a:avLst/>
        </a:prstGeom>
        <a:solidFill>
          <a:srgbClr val="FFFFFF">
            <a:alpha val="80000"/>
          </a:srgbClr>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8100" tIns="28575" rIns="38100" bIns="28575" numCol="1" spcCol="1270" anchor="ctr" anchorCtr="0">
          <a:noAutofit/>
        </a:bodyPr>
        <a:lstStyle/>
        <a:p>
          <a:pPr lvl="0" algn="ctr" defTabSz="666750">
            <a:lnSpc>
              <a:spcPct val="90000"/>
            </a:lnSpc>
            <a:spcBef>
              <a:spcPct val="0"/>
            </a:spcBef>
            <a:spcAft>
              <a:spcPct val="35000"/>
            </a:spcAft>
          </a:pPr>
          <a:r>
            <a:rPr lang="ru-RU" sz="1500" b="1" kern="1200" dirty="0" smtClean="0">
              <a:latin typeface="Segoe UI" panose="020B0502040204020203" pitchFamily="34" charset="0"/>
              <a:cs typeface="Segoe UI" panose="020B0502040204020203" pitchFamily="34" charset="0"/>
            </a:rPr>
            <a:t>беги</a:t>
          </a:r>
          <a:endParaRPr lang="ru-RU" sz="1500" b="1" kern="1200" dirty="0">
            <a:latin typeface="Segoe UI" panose="020B0502040204020203" pitchFamily="34" charset="0"/>
            <a:cs typeface="Segoe UI" panose="020B0502040204020203" pitchFamily="34" charset="0"/>
          </a:endParaRPr>
        </a:p>
      </dsp:txBody>
      <dsp:txXfrm>
        <a:off x="5877855" y="1010975"/>
        <a:ext cx="2089546" cy="294449"/>
      </dsp:txXfrm>
    </dsp:sp>
    <dsp:sp modelId="{368BE8A0-66D8-42EC-BAFC-67771DC8B2ED}">
      <dsp:nvSpPr>
        <dsp:cNvPr id="0" name=""/>
        <dsp:cNvSpPr/>
      </dsp:nvSpPr>
      <dsp:spPr>
        <a:xfrm>
          <a:off x="5877855" y="1431774"/>
          <a:ext cx="2089546" cy="821269"/>
        </a:xfrm>
        <a:prstGeom prst="rect">
          <a:avLst/>
        </a:prstGeom>
        <a:solidFill>
          <a:srgbClr val="FFFFFF">
            <a:alpha val="80000"/>
          </a:srgbClr>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8100" tIns="28575" rIns="38100" bIns="28575" numCol="1" spcCol="1270" anchor="ctr" anchorCtr="0">
          <a:noAutofit/>
        </a:bodyPr>
        <a:lstStyle/>
        <a:p>
          <a:pPr lvl="0" algn="ctr" defTabSz="666750">
            <a:lnSpc>
              <a:spcPct val="90000"/>
            </a:lnSpc>
            <a:spcBef>
              <a:spcPct val="0"/>
            </a:spcBef>
            <a:spcAft>
              <a:spcPct val="35000"/>
            </a:spcAft>
          </a:pPr>
          <a:r>
            <a:rPr lang="ru-RU" sz="1500" kern="1200" dirty="0" smtClean="0">
              <a:latin typeface="Segoe UI" panose="020B0502040204020203" pitchFamily="34" charset="0"/>
              <a:cs typeface="Segoe UI" panose="020B0502040204020203" pitchFamily="34" charset="0"/>
            </a:rPr>
            <a:t>Тактический барьер</a:t>
          </a:r>
          <a:endParaRPr lang="ru-RU" sz="1500" kern="1200" dirty="0">
            <a:latin typeface="Segoe UI" panose="020B0502040204020203" pitchFamily="34" charset="0"/>
            <a:cs typeface="Segoe UI" panose="020B0502040204020203" pitchFamily="34" charset="0"/>
          </a:endParaRPr>
        </a:p>
      </dsp:txBody>
      <dsp:txXfrm>
        <a:off x="5877855" y="1431774"/>
        <a:ext cx="2089546" cy="821269"/>
      </dsp:txXfrm>
    </dsp:sp>
    <dsp:sp modelId="{3828A56D-AAD2-47EA-B0A3-0902770228DA}">
      <dsp:nvSpPr>
        <dsp:cNvPr id="0" name=""/>
        <dsp:cNvSpPr/>
      </dsp:nvSpPr>
      <dsp:spPr>
        <a:xfrm>
          <a:off x="5877855" y="2379392"/>
          <a:ext cx="2089546" cy="821269"/>
        </a:xfrm>
        <a:prstGeom prst="rect">
          <a:avLst/>
        </a:prstGeom>
        <a:solidFill>
          <a:srgbClr val="FFFFFF">
            <a:alpha val="80000"/>
          </a:srgbClr>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8100" tIns="28575" rIns="38100" bIns="28575" numCol="1" spcCol="1270" anchor="ctr" anchorCtr="0">
          <a:noAutofit/>
        </a:bodyPr>
        <a:lstStyle/>
        <a:p>
          <a:pPr lvl="0" algn="ctr" defTabSz="666750">
            <a:lnSpc>
              <a:spcPct val="90000"/>
            </a:lnSpc>
            <a:spcBef>
              <a:spcPct val="0"/>
            </a:spcBef>
            <a:spcAft>
              <a:spcPct val="35000"/>
            </a:spcAft>
          </a:pPr>
          <a:endParaRPr lang="ru-RU" sz="1500" kern="1200" dirty="0">
            <a:latin typeface="Segoe UI" panose="020B0502040204020203" pitchFamily="34" charset="0"/>
            <a:cs typeface="Segoe UI" panose="020B0502040204020203" pitchFamily="34" charset="0"/>
          </a:endParaRPr>
        </a:p>
      </dsp:txBody>
      <dsp:txXfrm>
        <a:off x="5877855" y="2379392"/>
        <a:ext cx="2089546" cy="821269"/>
      </dsp:txXfrm>
    </dsp:sp>
  </dsp:spTree>
</dsp:drawing>
</file>

<file path=ppt/diagrams/layout1.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8/layout/SquareAccentList">
  <dgm:title val=""/>
  <dgm:desc val=""/>
  <dgm:catLst>
    <dgm:cat type="list" pri="5500"/>
  </dgm:catLst>
  <dgm:sampData>
    <dgm:dataModel>
      <dgm:ptLst>
        <dgm:pt modelId="0" type="doc"/>
        <dgm:pt modelId="10">
          <dgm:prSet phldr="1"/>
        </dgm:pt>
        <dgm:pt modelId="11">
          <dgm:prSet phldr="1"/>
        </dgm:pt>
        <dgm:pt modelId="12">
          <dgm:prSet phldr="1"/>
        </dgm:pt>
        <dgm:pt modelId="13">
          <dgm:prSet phldr="1"/>
        </dgm:pt>
        <dgm:pt modelId="20">
          <dgm:prSet phldr="1"/>
        </dgm:pt>
        <dgm:pt modelId="21">
          <dgm:prSet phldr="1"/>
        </dgm:pt>
        <dgm:pt modelId="22">
          <dgm:prSet phldr="1"/>
        </dgm:pt>
        <dgm:pt modelId="23">
          <dgm:prSet phldr="1"/>
        </dgm:pt>
      </dgm:ptLst>
      <dgm:cxnLst>
        <dgm:cxn modelId="1" srcId="0" destId="10" srcOrd="0" destOrd="0"/>
        <dgm:cxn modelId="2" srcId="10" destId="11" srcOrd="0" destOrd="0"/>
        <dgm:cxn modelId="3" srcId="10" destId="12" srcOrd="1" destOrd="0"/>
        <dgm:cxn modelId="4" srcId="10" destId="13" srcOrd="2" destOrd="0"/>
        <dgm:cxn modelId="5" srcId="0" destId="20" srcOrd="0" destOrd="0"/>
        <dgm:cxn modelId="6" srcId="20" destId="21" srcOrd="0" destOrd="0"/>
        <dgm:cxn modelId="7" srcId="20" destId="22" srcOrd="1" destOrd="0"/>
        <dgm:cxn modelId="8" srcId="20" destId="23" srcOrd="2" destOrd="0"/>
      </dgm:cxnLst>
      <dgm:bg/>
      <dgm:whole/>
    </dgm:dataModel>
  </dgm:sampData>
  <dgm:styleData>
    <dgm:dataModel>
      <dgm:ptLst>
        <dgm:pt modelId="0" type="doc"/>
        <dgm:pt modelId="10">
          <dgm:prSet phldr="1"/>
        </dgm:pt>
        <dgm:pt modelId="11">
          <dgm:prSet phldr="1"/>
        </dgm:pt>
        <dgm:pt modelId="12">
          <dgm:prSet phldr="1"/>
        </dgm:pt>
        <dgm:pt modelId="13">
          <dgm:prSet phldr="1"/>
        </dgm:pt>
        <dgm:pt modelId="20">
          <dgm:prSet phldr="1"/>
        </dgm:pt>
        <dgm:pt modelId="21">
          <dgm:prSet phldr="1"/>
        </dgm:pt>
        <dgm:pt modelId="22">
          <dgm:prSet phldr="1"/>
        </dgm:pt>
        <dgm:pt modelId="23">
          <dgm:prSet phldr="1"/>
        </dgm:pt>
      </dgm:ptLst>
      <dgm:cxnLst>
        <dgm:cxn modelId="1" srcId="0" destId="10" srcOrd="0" destOrd="0"/>
        <dgm:cxn modelId="2" srcId="10" destId="11" srcOrd="0" destOrd="0"/>
        <dgm:cxn modelId="3" srcId="10" destId="12" srcOrd="1" destOrd="0"/>
        <dgm:cxn modelId="4" srcId="10" destId="13" srcOrd="2" destOrd="0"/>
        <dgm:cxn modelId="5" srcId="0" destId="20" srcOrd="0" destOrd="0"/>
        <dgm:cxn modelId="6" srcId="20" destId="21" srcOrd="0" destOrd="0"/>
        <dgm:cxn modelId="7" srcId="20" destId="22" srcOrd="1" destOrd="0"/>
        <dgm:cxn modelId="8" srcId="20" destId="23" srcOrd="2"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20">
          <dgm:prSet phldr="1"/>
        </dgm:pt>
        <dgm:pt modelId="21">
          <dgm:prSet phldr="1"/>
        </dgm:pt>
        <dgm:pt modelId="22">
          <dgm:prSet phldr="1"/>
        </dgm:pt>
        <dgm:pt modelId="23">
          <dgm:prSet phldr="1"/>
        </dgm:pt>
      </dgm:ptLst>
      <dgm:cxnLst>
        <dgm:cxn modelId="1" srcId="0" destId="10" srcOrd="0" destOrd="0"/>
        <dgm:cxn modelId="2" srcId="10" destId="11" srcOrd="0" destOrd="0"/>
        <dgm:cxn modelId="3" srcId="10" destId="12" srcOrd="1" destOrd="0"/>
        <dgm:cxn modelId="4" srcId="10" destId="13" srcOrd="2" destOrd="0"/>
        <dgm:cxn modelId="5" srcId="0" destId="20" srcOrd="0" destOrd="0"/>
        <dgm:cxn modelId="6" srcId="20" destId="21" srcOrd="0" destOrd="0"/>
        <dgm:cxn modelId="7" srcId="20" destId="22" srcOrd="1" destOrd="0"/>
        <dgm:cxn modelId="8" srcId="20" destId="23" srcOrd="2" destOrd="0"/>
      </dgm:cxnLst>
      <dgm:bg/>
      <dgm:whole/>
    </dgm:dataModel>
  </dgm:clrData>
  <dgm:layoutNode name="layout">
    <dgm:varLst>
      <dgm:chMax/>
      <dgm:chPref/>
      <dgm:dir/>
      <dgm:resizeHandles/>
    </dgm:varLst>
    <dgm:choose name="Name0">
      <dgm:if name="Name1" func="var" arg="dir" op="equ" val="norm">
        <dgm:alg type="hierChild">
          <dgm:param type="linDir" val="fromL"/>
          <dgm:param type="vertAlign" val="t"/>
          <dgm:param type="nodeVertAlign" val="t"/>
          <dgm:param type="horzAlign" val="ctr"/>
          <dgm:param type="fallback" val="1D"/>
        </dgm:alg>
      </dgm:if>
      <dgm:else name="Name2">
        <dgm:alg type="hierChild">
          <dgm:param type="linDir" val="fromR"/>
          <dgm:param type="vertAlign" val="t"/>
          <dgm:param type="nodeVertAlign" val="t"/>
          <dgm:param type="horzAlign" val="ctr"/>
          <dgm:param type="fallback" val="1D"/>
        </dgm:alg>
      </dgm:else>
    </dgm:choose>
    <dgm:shape xmlns:r="http://schemas.openxmlformats.org/officeDocument/2006/relationships" r:blip="">
      <dgm:adjLst/>
    </dgm:shape>
    <dgm:presOf/>
    <dgm:constrLst>
      <dgm:constr type="primFontSz" for="des" forName="Parent" op="equ" val="65"/>
      <dgm:constr type="primFontSz" for="des" forName="Child" op="equ" val="65"/>
      <dgm:constr type="primFontSz" for="des" forName="Child" refType="primFontSz" refFor="des" refForName="Parent" op="lte"/>
      <dgm:constr type="w" for="des" forName="rootComposite" refType="h" refFor="des" refForName="rootComposite" fact="3.0396"/>
      <dgm:constr type="h" for="des" forName="rootComposite" refType="h"/>
      <dgm:constr type="w" for="des" forName="childComposite" refType="w" refFor="des" refForName="rootComposite"/>
      <dgm:constr type="h" for="des" forName="childComposite" refType="h" refFor="des" refForName="rootComposite" fact="0.5205"/>
      <dgm:constr type="sibSp" refType="w" refFor="des" refForName="rootComposite" fact="0.05"/>
      <dgm:constr type="sp" for="des" forName="root" refType="h" refFor="des" refForName="childComposite" fact="0.2855"/>
    </dgm:constrLst>
    <dgm:ruleLst/>
    <dgm:forEach name="Name3" axis="ch">
      <dgm:forEach name="Name4" axis="self" ptType="node" cnt="1">
        <dgm:layoutNode name="root">
          <dgm:varLst>
            <dgm:chMax/>
            <dgm:chPref/>
          </dgm:varLst>
          <dgm:alg type="hierRoot">
            <dgm:param type="hierAlign" val="tL"/>
          </dgm:alg>
          <dgm:shape xmlns:r="http://schemas.openxmlformats.org/officeDocument/2006/relationships" r:blip="">
            <dgm:adjLst/>
          </dgm:shape>
          <dgm:presOf/>
          <dgm:constrLst/>
          <dgm:ruleLst/>
          <dgm:layoutNode name="rootComposite">
            <dgm:varLst/>
            <dgm:alg type="composite"/>
            <dgm:shape xmlns:r="http://schemas.openxmlformats.org/officeDocument/2006/relationships" r:blip="">
              <dgm:adjLst/>
            </dgm:shape>
            <dgm:presOf axis="self" ptType="node" cnt="1"/>
            <dgm:choose name="Name5">
              <dgm:if name="Name6" func="var" arg="dir" op="equ" val="norm">
                <dgm:constrLst>
                  <dgm:constr type="l" for="ch" forName="Parent" refType="w" fact="0"/>
                  <dgm:constr type="t" for="ch" forName="Parent" refType="h" fact="0"/>
                  <dgm:constr type="w" for="ch" forName="Parent" refType="w"/>
                  <dgm:constr type="h" for="ch" forName="Parent" refType="h" fact="0.6424"/>
                  <dgm:constr type="l" for="ch" forName="ParentAccent" refType="w" fact="0"/>
                  <dgm:constr type="b" for="ch" forName="ParentAccent" refType="h"/>
                  <dgm:constr type="w" for="ch" forName="ParentAccent" refType="w"/>
                  <dgm:constr type="h" for="ch" forName="ParentAccent" refType="h" fact="0.3576"/>
                  <dgm:constr type="l" for="ch" forName="ParentSmallAccent" refType="w" fact="0"/>
                  <dgm:constr type="b" for="ch" forName="ParentSmallAccent" refType="h"/>
                  <dgm:constr type="w" for="ch" forName="ParentSmallAccent" refType="h" fact="0.2233"/>
                  <dgm:constr type="h" for="ch" forName="ParentSmallAccent" refType="h" fact="0.2233"/>
                </dgm:constrLst>
              </dgm:if>
              <dgm:else name="Name7">
                <dgm:constrLst>
                  <dgm:constr type="l" for="ch" forName="Parent" refType="w" fact="0"/>
                  <dgm:constr type="t" for="ch" forName="Parent" refType="h" fact="0"/>
                  <dgm:constr type="w" for="ch" forName="Parent" refType="w"/>
                  <dgm:constr type="h" for="ch" forName="Parent" refType="h" fact="0.6424"/>
                  <dgm:constr type="l" for="ch" forName="ParentAccent" refType="w" fact="0"/>
                  <dgm:constr type="b" for="ch" forName="ParentAccent" refType="h"/>
                  <dgm:constr type="w" for="ch" forName="ParentAccent" refType="w"/>
                  <dgm:constr type="h" for="ch" forName="ParentAccent" refType="h" fact="0.3576"/>
                  <dgm:constr type="r" for="ch" forName="ParentSmallAccent" refType="w"/>
                  <dgm:constr type="b" for="ch" forName="ParentSmallAccent" refType="h"/>
                  <dgm:constr type="w" for="ch" forName="ParentSmallAccent" refType="h" fact="0.2233"/>
                  <dgm:constr type="h" for="ch" forName="ParentSmallAccent" refType="h" fact="0.2233"/>
                </dgm:constrLst>
              </dgm:else>
            </dgm:choose>
            <dgm:ruleLst/>
            <dgm:layoutNode name="ParentAccent" styleLbl="alignNode1">
              <dgm:alg type="sp"/>
              <dgm:shape xmlns:r="http://schemas.openxmlformats.org/officeDocument/2006/relationships" type="rect" r:blip="">
                <dgm:adjLst/>
              </dgm:shape>
              <dgm:presOf/>
            </dgm:layoutNode>
            <dgm:layoutNode name="ParentSmallAccent" styleLbl="fgAcc1">
              <dgm:alg type="sp"/>
              <dgm:shape xmlns:r="http://schemas.openxmlformats.org/officeDocument/2006/relationships" type="rect" r:blip="">
                <dgm:adjLst/>
              </dgm:shape>
              <dgm:presOf/>
            </dgm:layoutNode>
            <dgm:layoutNode name="Parent" styleLbl="revTx">
              <dgm:varLst>
                <dgm:chMax/>
                <dgm:chPref val="4"/>
                <dgm:bulletEnabled val="1"/>
              </dgm:varLst>
              <dgm:choose name="Name8">
                <dgm:if name="Name9" func="var" arg="dir" op="equ" val="norm">
                  <dgm:alg type="tx">
                    <dgm:param type="txAnchorVertCh" val="mid"/>
                    <dgm:param type="parTxLTRAlign" val="l"/>
                  </dgm:alg>
                </dgm:if>
                <dgm:else name="Name10">
                  <dgm:alg type="tx">
                    <dgm:param type="txAnchorVertCh" val="mid"/>
                    <dgm:param type="parTxLTRAlign" val="r"/>
                  </dgm:alg>
                </dgm:else>
              </dgm:choose>
              <dgm:shape xmlns:r="http://schemas.openxmlformats.org/officeDocument/2006/relationships" type="rect" r:blip="">
                <dgm:adjLst/>
              </dgm:shape>
              <dgm:presOf axis="self" ptType="node"/>
              <dgm:constrLst>
                <dgm:constr type="tMarg" refType="primFontSz" fact="0.1"/>
                <dgm:constr type="bMarg" refType="primFontSz" fact="0.1"/>
                <dgm:constr type="lMarg" refType="primFontSz" fact="0.15"/>
                <dgm:constr type="rMarg" refType="primFontSz" fact="0.15"/>
              </dgm:constrLst>
              <dgm:ruleLst>
                <dgm:rule type="primFontSz" val="5" fact="NaN" max="NaN"/>
                <dgm:rule type="primFontSz" val="65" fact="NaN" max="NaN"/>
              </dgm:ruleLst>
            </dgm:layoutNode>
          </dgm:layoutNode>
          <dgm:layoutNode name="childShape">
            <dgm:varLst>
              <dgm:chMax val="0"/>
              <dgm:chPref val="0"/>
            </dgm:varLst>
            <dgm:alg type="hierChild">
              <dgm:param type="chAlign" val="r"/>
              <dgm:param type="linDir" val="fromT"/>
              <dgm:param type="fallback" val="2D"/>
            </dgm:alg>
            <dgm:shape xmlns:r="http://schemas.openxmlformats.org/officeDocument/2006/relationships" r:blip="">
              <dgm:adjLst/>
            </dgm:shape>
            <dgm:presOf/>
            <dgm:constrLst/>
            <dgm:ruleLst/>
            <dgm:forEach name="Name11" axis="ch">
              <dgm:forEach name="Name12" axis="self" ptType="node">
                <dgm:layoutNode name="childComposite">
                  <dgm:varLst>
                    <dgm:chMax val="0"/>
                    <dgm:chPref val="0"/>
                  </dgm:varLst>
                  <dgm:alg type="composite"/>
                  <dgm:shape xmlns:r="http://schemas.openxmlformats.org/officeDocument/2006/relationships" r:blip="">
                    <dgm:adjLst/>
                  </dgm:shape>
                  <dgm:presOf/>
                  <dgm:choose name="Name13">
                    <dgm:if name="Name14" func="var" arg="dir" op="equ" val="norm">
                      <dgm:constrLst>
                        <dgm:constr type="w" for="ch" forName="ChildAccent" refType="h" fact="0.429"/>
                        <dgm:constr type="h" for="ch" forName="ChildAccent" refType="h" fact="0.429"/>
                        <dgm:constr type="l" for="ch" forName="ChildAccent" refType="w" fact="0"/>
                        <dgm:constr type="t" for="ch" forName="ChildAccent" refType="h" fact="0.2855"/>
                        <dgm:constr type="w" for="ch" forName="Child" refType="w" fact="0.93"/>
                        <dgm:constr type="h" for="ch" forName="Child" refType="h"/>
                        <dgm:constr type="l" for="ch" forName="Child" refType="w" fact="0.07"/>
                        <dgm:constr type="t" for="ch" forName="Child" refType="h" fact="0"/>
                      </dgm:constrLst>
                    </dgm:if>
                    <dgm:else name="Name15">
                      <dgm:constrLst>
                        <dgm:constr type="w" for="ch" forName="ChildAccent" refType="h" fact="0.429"/>
                        <dgm:constr type="h" for="ch" forName="ChildAccent" refType="h" fact="0.429"/>
                        <dgm:constr type="r" for="ch" forName="ChildAccent" refType="w"/>
                        <dgm:constr type="t" for="ch" forName="ChildAccent" refType="h" fact="0.2855"/>
                        <dgm:constr type="w" for="ch" forName="Child" refType="w" fact="0.93"/>
                        <dgm:constr type="h" for="ch" forName="Child" refType="h"/>
                        <dgm:constr type="r" for="ch" forName="Child" refType="w" fact="0.93"/>
                        <dgm:constr type="t" for="ch" forName="Child" refType="h" fact="0"/>
                      </dgm:constrLst>
                    </dgm:else>
                  </dgm:choose>
                  <dgm:ruleLst/>
                  <dgm:layoutNode name="ChildAccent" styleLbl="solidFgAcc1">
                    <dgm:alg type="sp"/>
                    <dgm:shape xmlns:r="http://schemas.openxmlformats.org/officeDocument/2006/relationships" type="rect" r:blip="">
                      <dgm:adjLst/>
                    </dgm:shape>
                    <dgm:presOf/>
                  </dgm:layoutNode>
                  <dgm:layoutNode name="Child" styleLbl="revTx">
                    <dgm:varLst>
                      <dgm:chMax val="0"/>
                      <dgm:chPref val="0"/>
                      <dgm:bulletEnabled val="1"/>
                    </dgm:varLst>
                    <dgm:choose name="Name16">
                      <dgm:if name="Name17" func="var" arg="dir" op="equ" val="norm">
                        <dgm:alg type="tx">
                          <dgm:param type="txAnchorVertCh" val="mid"/>
                          <dgm:param type="parTxLTRAlign" val="l"/>
                        </dgm:alg>
                      </dgm:if>
                      <dgm:else name="Name18">
                        <dgm:alg type="tx">
                          <dgm:param type="txAnchorVertCh" val="mid"/>
                          <dgm:param type="parTxLTRAlign" val="r"/>
                        </dgm:alg>
                      </dgm:else>
                    </dgm:choose>
                    <dgm:shape xmlns:r="http://schemas.openxmlformats.org/officeDocument/2006/relationships" type="rect" r:blip="">
                      <dgm:adjLst/>
                    </dgm:shape>
                    <dgm:presOf axis="desOrSelf" ptType="node node"/>
                    <dgm:ruleLst>
                      <dgm:rule type="primFontSz" val="5" fact="NaN" max="NaN"/>
                    </dgm:ruleLst>
                  </dgm:layoutNode>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46400" cy="496888"/>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ru-RU"/>
          </a:p>
        </p:txBody>
      </p:sp>
      <p:sp>
        <p:nvSpPr>
          <p:cNvPr id="3" name="Дата 2"/>
          <p:cNvSpPr>
            <a:spLocks noGrp="1"/>
          </p:cNvSpPr>
          <p:nvPr>
            <p:ph type="dt" idx="1"/>
          </p:nvPr>
        </p:nvSpPr>
        <p:spPr>
          <a:xfrm>
            <a:off x="3849688" y="0"/>
            <a:ext cx="2946400" cy="496888"/>
          </a:xfrm>
          <a:prstGeom prst="rect">
            <a:avLst/>
          </a:prstGeom>
        </p:spPr>
        <p:txBody>
          <a:bodyPr vert="horz" lIns="91440" tIns="45720" rIns="91440" bIns="45720" rtlCol="0"/>
          <a:lstStyle>
            <a:lvl1pPr algn="r" fontAlgn="auto">
              <a:spcBef>
                <a:spcPts val="0"/>
              </a:spcBef>
              <a:spcAft>
                <a:spcPts val="0"/>
              </a:spcAft>
              <a:defRPr sz="1200">
                <a:latin typeface="+mn-lt"/>
                <a:ea typeface="+mn-ea"/>
                <a:cs typeface="+mn-cs"/>
              </a:defRPr>
            </a:lvl1pPr>
          </a:lstStyle>
          <a:p>
            <a:pPr>
              <a:defRPr/>
            </a:pPr>
            <a:fld id="{268E6CAE-0678-A046-ADCA-D852F396B32F}" type="datetimeFigureOut">
              <a:rPr lang="ru-RU"/>
              <a:pPr>
                <a:defRPr/>
              </a:pPr>
              <a:t>15.11.2018</a:t>
            </a:fld>
            <a:endParaRPr lang="ru-RU"/>
          </a:p>
        </p:txBody>
      </p:sp>
      <p:sp>
        <p:nvSpPr>
          <p:cNvPr id="4" name="Образ слайда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pPr lvl="0"/>
            <a:endParaRPr lang="ru-RU" noProof="0"/>
          </a:p>
        </p:txBody>
      </p:sp>
      <p:sp>
        <p:nvSpPr>
          <p:cNvPr id="5" name="Заметки 4"/>
          <p:cNvSpPr>
            <a:spLocks noGrp="1"/>
          </p:cNvSpPr>
          <p:nvPr>
            <p:ph type="body" sz="quarter" idx="3"/>
          </p:nvPr>
        </p:nvSpPr>
        <p:spPr>
          <a:xfrm>
            <a:off x="679450" y="4714875"/>
            <a:ext cx="5438775" cy="4467225"/>
          </a:xfrm>
          <a:prstGeom prst="rect">
            <a:avLst/>
          </a:prstGeom>
        </p:spPr>
        <p:txBody>
          <a:bodyPr vert="horz" wrap="square" lIns="91440" tIns="45720" rIns="91440" bIns="45720" numCol="1" anchor="t" anchorCtr="0" compatLnSpc="1">
            <a:prstTxWarp prst="textNoShape">
              <a:avLst/>
            </a:prstTxWarp>
            <a:normAutofit/>
          </a:bodyPr>
          <a:lstStyle/>
          <a:p>
            <a:pPr lvl="0"/>
            <a:r>
              <a:rPr lang="ru-RU" altLang="ru-RU"/>
              <a:t>Образец текста</a:t>
            </a:r>
          </a:p>
          <a:p>
            <a:pPr lvl="1"/>
            <a:r>
              <a:rPr lang="ru-RU" altLang="ru-RU"/>
              <a:t>Второй уровень</a:t>
            </a:r>
          </a:p>
          <a:p>
            <a:pPr lvl="2"/>
            <a:r>
              <a:rPr lang="ru-RU" altLang="ru-RU"/>
              <a:t>Третий уровень</a:t>
            </a:r>
          </a:p>
          <a:p>
            <a:pPr lvl="3"/>
            <a:r>
              <a:rPr lang="ru-RU" altLang="ru-RU"/>
              <a:t>Четвертый уровень</a:t>
            </a:r>
          </a:p>
          <a:p>
            <a:pPr lvl="4"/>
            <a:r>
              <a:rPr lang="ru-RU" altLang="ru-RU"/>
              <a:t>Пятый уровень</a:t>
            </a:r>
          </a:p>
        </p:txBody>
      </p:sp>
      <p:sp>
        <p:nvSpPr>
          <p:cNvPr id="6" name="Нижний колонтитул 5"/>
          <p:cNvSpPr>
            <a:spLocks noGrp="1"/>
          </p:cNvSpPr>
          <p:nvPr>
            <p:ph type="ftr" sz="quarter" idx="4"/>
          </p:nvPr>
        </p:nvSpPr>
        <p:spPr>
          <a:xfrm>
            <a:off x="0" y="9428163"/>
            <a:ext cx="2946400" cy="496887"/>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ru-RU"/>
          </a:p>
        </p:txBody>
      </p:sp>
      <p:sp>
        <p:nvSpPr>
          <p:cNvPr id="7" name="Номер слайда 6"/>
          <p:cNvSpPr>
            <a:spLocks noGrp="1"/>
          </p:cNvSpPr>
          <p:nvPr>
            <p:ph type="sldNum" sz="quarter" idx="5"/>
          </p:nvPr>
        </p:nvSpPr>
        <p:spPr>
          <a:xfrm>
            <a:off x="3849688" y="9428163"/>
            <a:ext cx="2946400" cy="496887"/>
          </a:xfrm>
          <a:prstGeom prst="rect">
            <a:avLst/>
          </a:prstGeom>
        </p:spPr>
        <p:txBody>
          <a:bodyPr vert="horz" wrap="square" lIns="91440" tIns="45720" rIns="91440" bIns="45720" numCol="1" anchor="b" anchorCtr="0" compatLnSpc="1">
            <a:prstTxWarp prst="textNoShape">
              <a:avLst/>
            </a:prstTxWarp>
          </a:bodyPr>
          <a:lstStyle>
            <a:lvl1pPr algn="r">
              <a:defRPr sz="1200">
                <a:latin typeface="Calibri" charset="0"/>
              </a:defRPr>
            </a:lvl1pPr>
          </a:lstStyle>
          <a:p>
            <a:fld id="{499CF079-9B29-E64B-9742-519A8B1D41A7}" type="slidenum">
              <a:rPr lang="ru-RU" altLang="ru-RU"/>
              <a:pPr/>
              <a:t>‹#›</a:t>
            </a:fld>
            <a:endParaRPr lang="ru-RU" altLang="ru-RU"/>
          </a:p>
        </p:txBody>
      </p:sp>
    </p:spTree>
    <p:extLst>
      <p:ext uri="{BB962C8B-B14F-4D97-AF65-F5344CB8AC3E}">
        <p14:creationId xmlns:p14="http://schemas.microsoft.com/office/powerpoint/2010/main" val="32978637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Arial" charset="0"/>
        <a:cs typeface="Arial" charset="0"/>
      </a:defRPr>
    </a:lvl1pPr>
    <a:lvl2pPr marL="457200" algn="l" rtl="0" eaLnBrk="0" fontAlgn="base" hangingPunct="0">
      <a:spcBef>
        <a:spcPct val="30000"/>
      </a:spcBef>
      <a:spcAft>
        <a:spcPct val="0"/>
      </a:spcAft>
      <a:defRPr sz="1200" kern="1200">
        <a:solidFill>
          <a:schemeClr val="tx1"/>
        </a:solidFill>
        <a:latin typeface="+mn-lt"/>
        <a:ea typeface="Arial" charset="0"/>
        <a:cs typeface="Arial" charset="0"/>
      </a:defRPr>
    </a:lvl2pPr>
    <a:lvl3pPr marL="914400" algn="l" rtl="0" eaLnBrk="0" fontAlgn="base" hangingPunct="0">
      <a:spcBef>
        <a:spcPct val="30000"/>
      </a:spcBef>
      <a:spcAft>
        <a:spcPct val="0"/>
      </a:spcAft>
      <a:defRPr sz="1200" kern="1200">
        <a:solidFill>
          <a:schemeClr val="tx1"/>
        </a:solidFill>
        <a:latin typeface="+mn-lt"/>
        <a:ea typeface="Arial" charset="0"/>
        <a:cs typeface="Arial" charset="0"/>
      </a:defRPr>
    </a:lvl3pPr>
    <a:lvl4pPr marL="1371600" algn="l" rtl="0" eaLnBrk="0" fontAlgn="base" hangingPunct="0">
      <a:spcBef>
        <a:spcPct val="30000"/>
      </a:spcBef>
      <a:spcAft>
        <a:spcPct val="0"/>
      </a:spcAft>
      <a:defRPr sz="1200" kern="1200">
        <a:solidFill>
          <a:schemeClr val="tx1"/>
        </a:solidFill>
        <a:latin typeface="+mn-lt"/>
        <a:ea typeface="Arial" charset="0"/>
        <a:cs typeface="Arial" charset="0"/>
      </a:defRPr>
    </a:lvl4pPr>
    <a:lvl5pPr marL="1828800" algn="l" rtl="0" eaLnBrk="0" fontAlgn="base" hangingPunct="0">
      <a:spcBef>
        <a:spcPct val="30000"/>
      </a:spcBef>
      <a:spcAft>
        <a:spcPct val="0"/>
      </a:spcAft>
      <a:defRPr sz="1200" kern="1200">
        <a:solidFill>
          <a:schemeClr val="tx1"/>
        </a:solidFill>
        <a:latin typeface="+mn-lt"/>
        <a:ea typeface="Arial" charset="0"/>
        <a:cs typeface="Arial"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6.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7.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8.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9.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0.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2.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3.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4.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5.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6.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7.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8.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9.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0.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2.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3.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4.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499CF079-9B29-E64B-9742-519A8B1D41A7}" type="slidenum">
              <a:rPr lang="ru-RU" altLang="ru-RU" smtClean="0"/>
              <a:pPr/>
              <a:t>1</a:t>
            </a:fld>
            <a:endParaRPr lang="ru-RU" altLang="ru-RU"/>
          </a:p>
        </p:txBody>
      </p:sp>
    </p:spTree>
    <p:extLst>
      <p:ext uri="{BB962C8B-B14F-4D97-AF65-F5344CB8AC3E}">
        <p14:creationId xmlns:p14="http://schemas.microsoft.com/office/powerpoint/2010/main" val="11244834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76F84FC6-6A0D-42B1-A75D-6C970740DD04}" type="slidenum">
              <a:rPr lang="ru-RU" smtClean="0"/>
              <a:t>126</a:t>
            </a:fld>
            <a:endParaRPr lang="ru-RU"/>
          </a:p>
        </p:txBody>
      </p:sp>
    </p:spTree>
    <p:extLst>
      <p:ext uri="{BB962C8B-B14F-4D97-AF65-F5344CB8AC3E}">
        <p14:creationId xmlns:p14="http://schemas.microsoft.com/office/powerpoint/2010/main" val="19286966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76F84FC6-6A0D-42B1-A75D-6C970740DD04}" type="slidenum">
              <a:rPr lang="ru-RU" smtClean="0"/>
              <a:t>127</a:t>
            </a:fld>
            <a:endParaRPr lang="ru-RU"/>
          </a:p>
        </p:txBody>
      </p:sp>
    </p:spTree>
    <p:extLst>
      <p:ext uri="{BB962C8B-B14F-4D97-AF65-F5344CB8AC3E}">
        <p14:creationId xmlns:p14="http://schemas.microsoft.com/office/powerpoint/2010/main" val="5057964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76F84FC6-6A0D-42B1-A75D-6C970740DD04}" type="slidenum">
              <a:rPr lang="ru-RU" smtClean="0"/>
              <a:t>128</a:t>
            </a:fld>
            <a:endParaRPr lang="ru-RU"/>
          </a:p>
        </p:txBody>
      </p:sp>
    </p:spTree>
    <p:extLst>
      <p:ext uri="{BB962C8B-B14F-4D97-AF65-F5344CB8AC3E}">
        <p14:creationId xmlns:p14="http://schemas.microsoft.com/office/powerpoint/2010/main" val="13409158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76F84FC6-6A0D-42B1-A75D-6C970740DD04}" type="slidenum">
              <a:rPr lang="ru-RU" smtClean="0"/>
              <a:t>129</a:t>
            </a:fld>
            <a:endParaRPr lang="ru-RU"/>
          </a:p>
        </p:txBody>
      </p:sp>
    </p:spTree>
    <p:extLst>
      <p:ext uri="{BB962C8B-B14F-4D97-AF65-F5344CB8AC3E}">
        <p14:creationId xmlns:p14="http://schemas.microsoft.com/office/powerpoint/2010/main" val="14052417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76F84FC6-6A0D-42B1-A75D-6C970740DD04}" type="slidenum">
              <a:rPr lang="ru-RU" smtClean="0"/>
              <a:t>130</a:t>
            </a:fld>
            <a:endParaRPr lang="ru-RU"/>
          </a:p>
        </p:txBody>
      </p:sp>
    </p:spTree>
    <p:extLst>
      <p:ext uri="{BB962C8B-B14F-4D97-AF65-F5344CB8AC3E}">
        <p14:creationId xmlns:p14="http://schemas.microsoft.com/office/powerpoint/2010/main" val="78445383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76F84FC6-6A0D-42B1-A75D-6C970740DD04}" type="slidenum">
              <a:rPr lang="ru-RU" smtClean="0"/>
              <a:t>131</a:t>
            </a:fld>
            <a:endParaRPr lang="ru-RU"/>
          </a:p>
        </p:txBody>
      </p:sp>
    </p:spTree>
    <p:extLst>
      <p:ext uri="{BB962C8B-B14F-4D97-AF65-F5344CB8AC3E}">
        <p14:creationId xmlns:p14="http://schemas.microsoft.com/office/powerpoint/2010/main" val="48272533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76F84FC6-6A0D-42B1-A75D-6C970740DD04}" type="slidenum">
              <a:rPr lang="ru-RU" smtClean="0"/>
              <a:t>132</a:t>
            </a:fld>
            <a:endParaRPr lang="ru-RU"/>
          </a:p>
        </p:txBody>
      </p:sp>
    </p:spTree>
    <p:extLst>
      <p:ext uri="{BB962C8B-B14F-4D97-AF65-F5344CB8AC3E}">
        <p14:creationId xmlns:p14="http://schemas.microsoft.com/office/powerpoint/2010/main" val="97056723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76F84FC6-6A0D-42B1-A75D-6C970740DD04}" type="slidenum">
              <a:rPr lang="ru-RU" smtClean="0"/>
              <a:t>133</a:t>
            </a:fld>
            <a:endParaRPr lang="ru-RU"/>
          </a:p>
        </p:txBody>
      </p:sp>
    </p:spTree>
    <p:extLst>
      <p:ext uri="{BB962C8B-B14F-4D97-AF65-F5344CB8AC3E}">
        <p14:creationId xmlns:p14="http://schemas.microsoft.com/office/powerpoint/2010/main" val="43935551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76F84FC6-6A0D-42B1-A75D-6C970740DD04}" type="slidenum">
              <a:rPr lang="ru-RU" smtClean="0"/>
              <a:t>134</a:t>
            </a:fld>
            <a:endParaRPr lang="ru-RU"/>
          </a:p>
        </p:txBody>
      </p:sp>
    </p:spTree>
    <p:extLst>
      <p:ext uri="{BB962C8B-B14F-4D97-AF65-F5344CB8AC3E}">
        <p14:creationId xmlns:p14="http://schemas.microsoft.com/office/powerpoint/2010/main" val="196425448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76F84FC6-6A0D-42B1-A75D-6C970740DD04}" type="slidenum">
              <a:rPr lang="ru-RU" smtClean="0"/>
              <a:t>135</a:t>
            </a:fld>
            <a:endParaRPr lang="ru-RU"/>
          </a:p>
        </p:txBody>
      </p:sp>
    </p:spTree>
    <p:extLst>
      <p:ext uri="{BB962C8B-B14F-4D97-AF65-F5344CB8AC3E}">
        <p14:creationId xmlns:p14="http://schemas.microsoft.com/office/powerpoint/2010/main" val="17895953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4339"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ru-RU" altLang="ru-RU"/>
          </a:p>
        </p:txBody>
      </p:sp>
      <p:sp>
        <p:nvSpPr>
          <p:cNvPr id="4" name="Номер слайда 3"/>
          <p:cNvSpPr>
            <a:spLocks noGrp="1"/>
          </p:cNvSpPr>
          <p:nvPr>
            <p:ph type="sldNum" sz="quarter" idx="5"/>
          </p:nvPr>
        </p:nvSpPr>
        <p:spPr/>
        <p:txBody>
          <a:bodyPr/>
          <a:lstStyle>
            <a:lvl1pPr eaLnBrk="0" hangingPunct="0">
              <a:defRPr>
                <a:solidFill>
                  <a:schemeClr val="tx1"/>
                </a:solidFill>
                <a:latin typeface="Tahoma" charset="0"/>
                <a:ea typeface="Arial" charset="0"/>
                <a:cs typeface="Arial" charset="0"/>
              </a:defRPr>
            </a:lvl1pPr>
            <a:lvl2pPr marL="742950" indent="-285750" eaLnBrk="0" hangingPunct="0">
              <a:defRPr>
                <a:solidFill>
                  <a:schemeClr val="tx1"/>
                </a:solidFill>
                <a:latin typeface="Tahoma" charset="0"/>
                <a:ea typeface="Arial" charset="0"/>
                <a:cs typeface="Arial" charset="0"/>
              </a:defRPr>
            </a:lvl2pPr>
            <a:lvl3pPr marL="1143000" indent="-228600" eaLnBrk="0" hangingPunct="0">
              <a:defRPr>
                <a:solidFill>
                  <a:schemeClr val="tx1"/>
                </a:solidFill>
                <a:latin typeface="Tahoma" charset="0"/>
                <a:ea typeface="Arial" charset="0"/>
                <a:cs typeface="Arial" charset="0"/>
              </a:defRPr>
            </a:lvl3pPr>
            <a:lvl4pPr marL="1600200" indent="-228600" eaLnBrk="0" hangingPunct="0">
              <a:defRPr>
                <a:solidFill>
                  <a:schemeClr val="tx1"/>
                </a:solidFill>
                <a:latin typeface="Tahoma" charset="0"/>
                <a:ea typeface="Arial" charset="0"/>
                <a:cs typeface="Arial" charset="0"/>
              </a:defRPr>
            </a:lvl4pPr>
            <a:lvl5pPr marL="2057400" indent="-228600" eaLnBrk="0" hangingPunct="0">
              <a:defRPr>
                <a:solidFill>
                  <a:schemeClr val="tx1"/>
                </a:solidFill>
                <a:latin typeface="Tahoma" charset="0"/>
                <a:ea typeface="Arial" charset="0"/>
                <a:cs typeface="Arial" charset="0"/>
              </a:defRPr>
            </a:lvl5pPr>
            <a:lvl6pPr marL="2514600" indent="-228600" eaLnBrk="0" fontAlgn="base" hangingPunct="0">
              <a:spcBef>
                <a:spcPct val="0"/>
              </a:spcBef>
              <a:spcAft>
                <a:spcPct val="0"/>
              </a:spcAft>
              <a:defRPr>
                <a:solidFill>
                  <a:schemeClr val="tx1"/>
                </a:solidFill>
                <a:latin typeface="Tahoma" charset="0"/>
                <a:ea typeface="Arial" charset="0"/>
                <a:cs typeface="Arial" charset="0"/>
              </a:defRPr>
            </a:lvl6pPr>
            <a:lvl7pPr marL="2971800" indent="-228600" eaLnBrk="0" fontAlgn="base" hangingPunct="0">
              <a:spcBef>
                <a:spcPct val="0"/>
              </a:spcBef>
              <a:spcAft>
                <a:spcPct val="0"/>
              </a:spcAft>
              <a:defRPr>
                <a:solidFill>
                  <a:schemeClr val="tx1"/>
                </a:solidFill>
                <a:latin typeface="Tahoma" charset="0"/>
                <a:ea typeface="Arial" charset="0"/>
                <a:cs typeface="Arial" charset="0"/>
              </a:defRPr>
            </a:lvl7pPr>
            <a:lvl8pPr marL="3429000" indent="-228600" eaLnBrk="0" fontAlgn="base" hangingPunct="0">
              <a:spcBef>
                <a:spcPct val="0"/>
              </a:spcBef>
              <a:spcAft>
                <a:spcPct val="0"/>
              </a:spcAft>
              <a:defRPr>
                <a:solidFill>
                  <a:schemeClr val="tx1"/>
                </a:solidFill>
                <a:latin typeface="Tahoma" charset="0"/>
                <a:ea typeface="Arial" charset="0"/>
                <a:cs typeface="Arial" charset="0"/>
              </a:defRPr>
            </a:lvl8pPr>
            <a:lvl9pPr marL="3886200" indent="-228600" eaLnBrk="0" fontAlgn="base" hangingPunct="0">
              <a:spcBef>
                <a:spcPct val="0"/>
              </a:spcBef>
              <a:spcAft>
                <a:spcPct val="0"/>
              </a:spcAft>
              <a:defRPr>
                <a:solidFill>
                  <a:schemeClr val="tx1"/>
                </a:solidFill>
                <a:latin typeface="Tahoma" charset="0"/>
                <a:ea typeface="Arial" charset="0"/>
                <a:cs typeface="Arial" charset="0"/>
              </a:defRPr>
            </a:lvl9pPr>
          </a:lstStyle>
          <a:p>
            <a:pPr eaLnBrk="1" hangingPunct="1"/>
            <a:fld id="{320B4594-E3B3-A446-8290-C646B46B653B}" type="slidenum">
              <a:rPr lang="ru-RU" altLang="ru-RU">
                <a:latin typeface="Calibri" charset="0"/>
              </a:rPr>
              <a:pPr eaLnBrk="1" hangingPunct="1"/>
              <a:t>2</a:t>
            </a:fld>
            <a:endParaRPr lang="ru-RU" altLang="ru-RU">
              <a:latin typeface="Calibri" charset="0"/>
            </a:endParaRPr>
          </a:p>
        </p:txBody>
      </p:sp>
    </p:spTree>
    <p:extLst>
      <p:ext uri="{BB962C8B-B14F-4D97-AF65-F5344CB8AC3E}">
        <p14:creationId xmlns:p14="http://schemas.microsoft.com/office/powerpoint/2010/main" val="6422768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76F84FC6-6A0D-42B1-A75D-6C970740DD04}" type="slidenum">
              <a:rPr lang="ru-RU" smtClean="0"/>
              <a:t>136</a:t>
            </a:fld>
            <a:endParaRPr lang="ru-RU"/>
          </a:p>
        </p:txBody>
      </p:sp>
    </p:spTree>
    <p:extLst>
      <p:ext uri="{BB962C8B-B14F-4D97-AF65-F5344CB8AC3E}">
        <p14:creationId xmlns:p14="http://schemas.microsoft.com/office/powerpoint/2010/main" val="109753050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76F84FC6-6A0D-42B1-A75D-6C970740DD04}" type="slidenum">
              <a:rPr lang="ru-RU" smtClean="0"/>
              <a:t>137</a:t>
            </a:fld>
            <a:endParaRPr lang="ru-RU"/>
          </a:p>
        </p:txBody>
      </p:sp>
    </p:spTree>
    <p:extLst>
      <p:ext uri="{BB962C8B-B14F-4D97-AF65-F5344CB8AC3E}">
        <p14:creationId xmlns:p14="http://schemas.microsoft.com/office/powerpoint/2010/main" val="140174610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76F84FC6-6A0D-42B1-A75D-6C970740DD04}" type="slidenum">
              <a:rPr lang="ru-RU" smtClean="0"/>
              <a:t>138</a:t>
            </a:fld>
            <a:endParaRPr lang="ru-RU"/>
          </a:p>
        </p:txBody>
      </p:sp>
    </p:spTree>
    <p:extLst>
      <p:ext uri="{BB962C8B-B14F-4D97-AF65-F5344CB8AC3E}">
        <p14:creationId xmlns:p14="http://schemas.microsoft.com/office/powerpoint/2010/main" val="114312599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76F84FC6-6A0D-42B1-A75D-6C970740DD04}" type="slidenum">
              <a:rPr lang="ru-RU" smtClean="0"/>
              <a:t>139</a:t>
            </a:fld>
            <a:endParaRPr lang="ru-RU"/>
          </a:p>
        </p:txBody>
      </p:sp>
    </p:spTree>
    <p:extLst>
      <p:ext uri="{BB962C8B-B14F-4D97-AF65-F5344CB8AC3E}">
        <p14:creationId xmlns:p14="http://schemas.microsoft.com/office/powerpoint/2010/main" val="147785644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76F84FC6-6A0D-42B1-A75D-6C970740DD04}" type="slidenum">
              <a:rPr lang="ru-RU" smtClean="0"/>
              <a:t>140</a:t>
            </a:fld>
            <a:endParaRPr lang="ru-RU"/>
          </a:p>
        </p:txBody>
      </p:sp>
    </p:spTree>
    <p:extLst>
      <p:ext uri="{BB962C8B-B14F-4D97-AF65-F5344CB8AC3E}">
        <p14:creationId xmlns:p14="http://schemas.microsoft.com/office/powerpoint/2010/main" val="106208950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76F84FC6-6A0D-42B1-A75D-6C970740DD04}" type="slidenum">
              <a:rPr lang="ru-RU" smtClean="0"/>
              <a:t>141</a:t>
            </a:fld>
            <a:endParaRPr lang="ru-RU"/>
          </a:p>
        </p:txBody>
      </p:sp>
    </p:spTree>
    <p:extLst>
      <p:ext uri="{BB962C8B-B14F-4D97-AF65-F5344CB8AC3E}">
        <p14:creationId xmlns:p14="http://schemas.microsoft.com/office/powerpoint/2010/main" val="6394568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499CF079-9B29-E64B-9742-519A8B1D41A7}" type="slidenum">
              <a:rPr lang="ru-RU" altLang="ru-RU"/>
              <a:pPr/>
              <a:t>6</a:t>
            </a:fld>
            <a:endParaRPr lang="ru-RU" altLang="ru-RU"/>
          </a:p>
        </p:txBody>
      </p:sp>
    </p:spTree>
    <p:extLst>
      <p:ext uri="{BB962C8B-B14F-4D97-AF65-F5344CB8AC3E}">
        <p14:creationId xmlns:p14="http://schemas.microsoft.com/office/powerpoint/2010/main" val="7766198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917575" y="744538"/>
            <a:ext cx="4962525" cy="3722687"/>
          </a:xfrm>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7018E72E-F8AF-48AD-9484-C3BB057BA2BB}" type="slidenum">
              <a:rPr lang="ru-RU" smtClean="0"/>
              <a:pPr/>
              <a:t>23</a:t>
            </a:fld>
            <a:endParaRPr lang="ru-RU" dirty="0"/>
          </a:p>
        </p:txBody>
      </p:sp>
    </p:spTree>
    <p:extLst>
      <p:ext uri="{BB962C8B-B14F-4D97-AF65-F5344CB8AC3E}">
        <p14:creationId xmlns:p14="http://schemas.microsoft.com/office/powerpoint/2010/main" val="18650775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BB7CBF19-3F41-4BD8-9D26-961F5F2CBE59}" type="slidenum">
              <a:rPr lang="ru-RU" smtClean="0"/>
              <a:t>76</a:t>
            </a:fld>
            <a:endParaRPr lang="ru-RU"/>
          </a:p>
        </p:txBody>
      </p:sp>
    </p:spTree>
    <p:extLst>
      <p:ext uri="{BB962C8B-B14F-4D97-AF65-F5344CB8AC3E}">
        <p14:creationId xmlns:p14="http://schemas.microsoft.com/office/powerpoint/2010/main" val="20190615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76F84FC6-6A0D-42B1-A75D-6C970740DD04}" type="slidenum">
              <a:rPr lang="ru-RU" smtClean="0"/>
              <a:t>122</a:t>
            </a:fld>
            <a:endParaRPr lang="ru-RU"/>
          </a:p>
        </p:txBody>
      </p:sp>
    </p:spTree>
    <p:extLst>
      <p:ext uri="{BB962C8B-B14F-4D97-AF65-F5344CB8AC3E}">
        <p14:creationId xmlns:p14="http://schemas.microsoft.com/office/powerpoint/2010/main" val="13739910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76F84FC6-6A0D-42B1-A75D-6C970740DD04}" type="slidenum">
              <a:rPr lang="ru-RU" smtClean="0"/>
              <a:t>123</a:t>
            </a:fld>
            <a:endParaRPr lang="ru-RU"/>
          </a:p>
        </p:txBody>
      </p:sp>
    </p:spTree>
    <p:extLst>
      <p:ext uri="{BB962C8B-B14F-4D97-AF65-F5344CB8AC3E}">
        <p14:creationId xmlns:p14="http://schemas.microsoft.com/office/powerpoint/2010/main" val="5354302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76F84FC6-6A0D-42B1-A75D-6C970740DD04}" type="slidenum">
              <a:rPr lang="ru-RU" smtClean="0"/>
              <a:t>124</a:t>
            </a:fld>
            <a:endParaRPr lang="ru-RU"/>
          </a:p>
        </p:txBody>
      </p:sp>
    </p:spTree>
    <p:extLst>
      <p:ext uri="{BB962C8B-B14F-4D97-AF65-F5344CB8AC3E}">
        <p14:creationId xmlns:p14="http://schemas.microsoft.com/office/powerpoint/2010/main" val="8523217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76F84FC6-6A0D-42B1-A75D-6C970740DD04}" type="slidenum">
              <a:rPr lang="ru-RU" smtClean="0"/>
              <a:t>125</a:t>
            </a:fld>
            <a:endParaRPr lang="ru-RU"/>
          </a:p>
        </p:txBody>
      </p:sp>
    </p:spTree>
    <p:extLst>
      <p:ext uri="{BB962C8B-B14F-4D97-AF65-F5344CB8AC3E}">
        <p14:creationId xmlns:p14="http://schemas.microsoft.com/office/powerpoint/2010/main" val="21338471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lvl1pPr>
              <a:defRPr/>
            </a:lvl1pPr>
          </a:lstStyle>
          <a:p>
            <a:pPr>
              <a:defRPr/>
            </a:pPr>
            <a:r>
              <a:rPr lang="ru-RU"/>
              <a:t>02.08.2016</a:t>
            </a:r>
          </a:p>
        </p:txBody>
      </p:sp>
      <p:sp>
        <p:nvSpPr>
          <p:cNvPr id="5" name="Нижний колонтитул 4"/>
          <p:cNvSpPr>
            <a:spLocks noGrp="1"/>
          </p:cNvSpPr>
          <p:nvPr>
            <p:ph type="ftr" sz="quarter" idx="11"/>
          </p:nvPr>
        </p:nvSpPr>
        <p:spPr/>
        <p:txBody>
          <a:bodyPr/>
          <a:lstStyle>
            <a:lvl1pPr>
              <a:defRPr/>
            </a:lvl1pPr>
          </a:lstStyle>
          <a:p>
            <a:r>
              <a:rPr lang="ru-RU" altLang="ru-RU"/>
              <a:t>Факультет профайлинга А. Филатова</a:t>
            </a:r>
          </a:p>
        </p:txBody>
      </p:sp>
      <p:sp>
        <p:nvSpPr>
          <p:cNvPr id="6" name="Номер слайда 5"/>
          <p:cNvSpPr>
            <a:spLocks noGrp="1"/>
          </p:cNvSpPr>
          <p:nvPr>
            <p:ph type="sldNum" sz="quarter" idx="12"/>
          </p:nvPr>
        </p:nvSpPr>
        <p:spPr/>
        <p:txBody>
          <a:bodyPr/>
          <a:lstStyle>
            <a:lvl1pPr>
              <a:defRPr/>
            </a:lvl1pPr>
          </a:lstStyle>
          <a:p>
            <a:fld id="{E0B8FBF9-1530-AE40-A0AB-8A55CD282DEE}" type="slidenum">
              <a:rPr lang="ru-RU" altLang="ru-RU"/>
              <a:pPr/>
              <a:t>‹#›</a:t>
            </a:fld>
            <a:endParaRPr lang="ru-RU" altLang="ru-RU"/>
          </a:p>
        </p:txBody>
      </p:sp>
    </p:spTree>
    <p:extLst>
      <p:ext uri="{BB962C8B-B14F-4D97-AF65-F5344CB8AC3E}">
        <p14:creationId xmlns:p14="http://schemas.microsoft.com/office/powerpoint/2010/main" val="14378773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r>
              <a:rPr lang="ru-RU"/>
              <a:t>02.08.2016</a:t>
            </a:r>
          </a:p>
        </p:txBody>
      </p:sp>
      <p:sp>
        <p:nvSpPr>
          <p:cNvPr id="5" name="Нижний колонтитул 4"/>
          <p:cNvSpPr>
            <a:spLocks noGrp="1"/>
          </p:cNvSpPr>
          <p:nvPr>
            <p:ph type="ftr" sz="quarter" idx="11"/>
          </p:nvPr>
        </p:nvSpPr>
        <p:spPr/>
        <p:txBody>
          <a:bodyPr/>
          <a:lstStyle>
            <a:lvl1pPr>
              <a:defRPr/>
            </a:lvl1pPr>
          </a:lstStyle>
          <a:p>
            <a:r>
              <a:rPr lang="ru-RU" altLang="ru-RU"/>
              <a:t>Факультет профайлинга А. Филатова</a:t>
            </a:r>
          </a:p>
        </p:txBody>
      </p:sp>
      <p:sp>
        <p:nvSpPr>
          <p:cNvPr id="6" name="Номер слайда 5"/>
          <p:cNvSpPr>
            <a:spLocks noGrp="1"/>
          </p:cNvSpPr>
          <p:nvPr>
            <p:ph type="sldNum" sz="quarter" idx="12"/>
          </p:nvPr>
        </p:nvSpPr>
        <p:spPr/>
        <p:txBody>
          <a:bodyPr/>
          <a:lstStyle>
            <a:lvl1pPr>
              <a:defRPr/>
            </a:lvl1pPr>
          </a:lstStyle>
          <a:p>
            <a:fld id="{E8825191-45DF-0245-8E71-DAA3C231AA62}" type="slidenum">
              <a:rPr lang="ru-RU" altLang="ru-RU"/>
              <a:pPr/>
              <a:t>‹#›</a:t>
            </a:fld>
            <a:endParaRPr lang="ru-RU" altLang="ru-RU"/>
          </a:p>
        </p:txBody>
      </p:sp>
    </p:spTree>
    <p:extLst>
      <p:ext uri="{BB962C8B-B14F-4D97-AF65-F5344CB8AC3E}">
        <p14:creationId xmlns:p14="http://schemas.microsoft.com/office/powerpoint/2010/main" val="490473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r>
              <a:rPr lang="ru-RU"/>
              <a:t>02.08.2016</a:t>
            </a:r>
          </a:p>
        </p:txBody>
      </p:sp>
      <p:sp>
        <p:nvSpPr>
          <p:cNvPr id="5" name="Нижний колонтитул 4"/>
          <p:cNvSpPr>
            <a:spLocks noGrp="1"/>
          </p:cNvSpPr>
          <p:nvPr>
            <p:ph type="ftr" sz="quarter" idx="11"/>
          </p:nvPr>
        </p:nvSpPr>
        <p:spPr/>
        <p:txBody>
          <a:bodyPr/>
          <a:lstStyle>
            <a:lvl1pPr>
              <a:defRPr/>
            </a:lvl1pPr>
          </a:lstStyle>
          <a:p>
            <a:r>
              <a:rPr lang="ru-RU" altLang="ru-RU"/>
              <a:t>Факультет профайлинга А. Филатова</a:t>
            </a:r>
          </a:p>
        </p:txBody>
      </p:sp>
      <p:sp>
        <p:nvSpPr>
          <p:cNvPr id="6" name="Номер слайда 5"/>
          <p:cNvSpPr>
            <a:spLocks noGrp="1"/>
          </p:cNvSpPr>
          <p:nvPr>
            <p:ph type="sldNum" sz="quarter" idx="12"/>
          </p:nvPr>
        </p:nvSpPr>
        <p:spPr/>
        <p:txBody>
          <a:bodyPr/>
          <a:lstStyle>
            <a:lvl1pPr>
              <a:defRPr/>
            </a:lvl1pPr>
          </a:lstStyle>
          <a:p>
            <a:fld id="{0B0D7166-64E4-CF46-BB12-CDDD05ED56C4}" type="slidenum">
              <a:rPr lang="ru-RU" altLang="ru-RU"/>
              <a:pPr/>
              <a:t>‹#›</a:t>
            </a:fld>
            <a:endParaRPr lang="ru-RU" altLang="ru-RU"/>
          </a:p>
        </p:txBody>
      </p:sp>
    </p:spTree>
    <p:extLst>
      <p:ext uri="{BB962C8B-B14F-4D97-AF65-F5344CB8AC3E}">
        <p14:creationId xmlns:p14="http://schemas.microsoft.com/office/powerpoint/2010/main" val="18529780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lvl1pPr>
              <a:defRPr/>
            </a:lvl1pPr>
          </a:lstStyle>
          <a:p>
            <a:pPr>
              <a:defRPr/>
            </a:pPr>
            <a:r>
              <a:rPr lang="ru-RU"/>
              <a:t>02.08.2016</a:t>
            </a:r>
          </a:p>
        </p:txBody>
      </p:sp>
      <p:sp>
        <p:nvSpPr>
          <p:cNvPr id="5" name="Нижний колонтитул 4"/>
          <p:cNvSpPr>
            <a:spLocks noGrp="1"/>
          </p:cNvSpPr>
          <p:nvPr>
            <p:ph type="ftr" sz="quarter" idx="11"/>
          </p:nvPr>
        </p:nvSpPr>
        <p:spPr/>
        <p:txBody>
          <a:bodyPr/>
          <a:lstStyle>
            <a:lvl1pPr>
              <a:defRPr/>
            </a:lvl1pPr>
          </a:lstStyle>
          <a:p>
            <a:r>
              <a:rPr lang="ru-RU" altLang="ru-RU"/>
              <a:t>Факультет профайлинга А. Филатова</a:t>
            </a:r>
          </a:p>
        </p:txBody>
      </p:sp>
      <p:sp>
        <p:nvSpPr>
          <p:cNvPr id="6" name="Номер слайда 5"/>
          <p:cNvSpPr>
            <a:spLocks noGrp="1"/>
          </p:cNvSpPr>
          <p:nvPr>
            <p:ph type="sldNum" sz="quarter" idx="12"/>
          </p:nvPr>
        </p:nvSpPr>
        <p:spPr/>
        <p:txBody>
          <a:bodyPr/>
          <a:lstStyle>
            <a:lvl1pPr>
              <a:defRPr/>
            </a:lvl1pPr>
          </a:lstStyle>
          <a:p>
            <a:fld id="{912D5716-58E6-5F43-A331-245379A2E37E}" type="slidenum">
              <a:rPr lang="ru-RU" altLang="ru-RU"/>
              <a:pPr/>
              <a:t>‹#›</a:t>
            </a:fld>
            <a:endParaRPr lang="ru-RU" altLang="ru-RU"/>
          </a:p>
        </p:txBody>
      </p:sp>
    </p:spTree>
    <p:extLst>
      <p:ext uri="{BB962C8B-B14F-4D97-AF65-F5344CB8AC3E}">
        <p14:creationId xmlns:p14="http://schemas.microsoft.com/office/powerpoint/2010/main" val="19368292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r>
              <a:rPr lang="ru-RU"/>
              <a:t>02.08.2016</a:t>
            </a:r>
          </a:p>
        </p:txBody>
      </p:sp>
      <p:sp>
        <p:nvSpPr>
          <p:cNvPr id="5" name="Нижний колонтитул 4"/>
          <p:cNvSpPr>
            <a:spLocks noGrp="1"/>
          </p:cNvSpPr>
          <p:nvPr>
            <p:ph type="ftr" sz="quarter" idx="11"/>
          </p:nvPr>
        </p:nvSpPr>
        <p:spPr/>
        <p:txBody>
          <a:bodyPr/>
          <a:lstStyle>
            <a:lvl1pPr>
              <a:defRPr/>
            </a:lvl1pPr>
          </a:lstStyle>
          <a:p>
            <a:r>
              <a:rPr lang="ru-RU" altLang="ru-RU"/>
              <a:t>Факультет профайлинга А. Филатова</a:t>
            </a:r>
          </a:p>
        </p:txBody>
      </p:sp>
      <p:sp>
        <p:nvSpPr>
          <p:cNvPr id="6" name="Номер слайда 5"/>
          <p:cNvSpPr>
            <a:spLocks noGrp="1"/>
          </p:cNvSpPr>
          <p:nvPr>
            <p:ph type="sldNum" sz="quarter" idx="12"/>
          </p:nvPr>
        </p:nvSpPr>
        <p:spPr/>
        <p:txBody>
          <a:bodyPr/>
          <a:lstStyle>
            <a:lvl1pPr>
              <a:defRPr/>
            </a:lvl1pPr>
          </a:lstStyle>
          <a:p>
            <a:fld id="{310C622A-5701-4A40-96E7-20772D6FEE2E}" type="slidenum">
              <a:rPr lang="ru-RU" altLang="ru-RU"/>
              <a:pPr/>
              <a:t>‹#›</a:t>
            </a:fld>
            <a:endParaRPr lang="ru-RU" altLang="ru-RU"/>
          </a:p>
        </p:txBody>
      </p:sp>
    </p:spTree>
    <p:extLst>
      <p:ext uri="{BB962C8B-B14F-4D97-AF65-F5344CB8AC3E}">
        <p14:creationId xmlns:p14="http://schemas.microsoft.com/office/powerpoint/2010/main" val="179119527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lvl1pPr>
              <a:defRPr/>
            </a:lvl1pPr>
          </a:lstStyle>
          <a:p>
            <a:pPr>
              <a:defRPr/>
            </a:pPr>
            <a:r>
              <a:rPr lang="ru-RU"/>
              <a:t>02.08.2016</a:t>
            </a:r>
          </a:p>
        </p:txBody>
      </p:sp>
      <p:sp>
        <p:nvSpPr>
          <p:cNvPr id="5" name="Нижний колонтитул 4"/>
          <p:cNvSpPr>
            <a:spLocks noGrp="1"/>
          </p:cNvSpPr>
          <p:nvPr>
            <p:ph type="ftr" sz="quarter" idx="11"/>
          </p:nvPr>
        </p:nvSpPr>
        <p:spPr/>
        <p:txBody>
          <a:bodyPr/>
          <a:lstStyle>
            <a:lvl1pPr>
              <a:defRPr/>
            </a:lvl1pPr>
          </a:lstStyle>
          <a:p>
            <a:r>
              <a:rPr lang="ru-RU" altLang="ru-RU"/>
              <a:t>Факультет профайлинга А. Филатова</a:t>
            </a:r>
          </a:p>
        </p:txBody>
      </p:sp>
      <p:sp>
        <p:nvSpPr>
          <p:cNvPr id="6" name="Номер слайда 5"/>
          <p:cNvSpPr>
            <a:spLocks noGrp="1"/>
          </p:cNvSpPr>
          <p:nvPr>
            <p:ph type="sldNum" sz="quarter" idx="12"/>
          </p:nvPr>
        </p:nvSpPr>
        <p:spPr/>
        <p:txBody>
          <a:bodyPr/>
          <a:lstStyle>
            <a:lvl1pPr>
              <a:defRPr/>
            </a:lvl1pPr>
          </a:lstStyle>
          <a:p>
            <a:fld id="{FFB36702-D442-024A-A35B-47E8C4FFBD03}" type="slidenum">
              <a:rPr lang="ru-RU" altLang="ru-RU"/>
              <a:pPr/>
              <a:t>‹#›</a:t>
            </a:fld>
            <a:endParaRPr lang="ru-RU" altLang="ru-RU"/>
          </a:p>
        </p:txBody>
      </p:sp>
    </p:spTree>
    <p:extLst>
      <p:ext uri="{BB962C8B-B14F-4D97-AF65-F5344CB8AC3E}">
        <p14:creationId xmlns:p14="http://schemas.microsoft.com/office/powerpoint/2010/main" val="119313924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3"/>
          <p:cNvSpPr>
            <a:spLocks noGrp="1"/>
          </p:cNvSpPr>
          <p:nvPr>
            <p:ph type="dt" sz="half" idx="10"/>
          </p:nvPr>
        </p:nvSpPr>
        <p:spPr/>
        <p:txBody>
          <a:bodyPr/>
          <a:lstStyle>
            <a:lvl1pPr>
              <a:defRPr/>
            </a:lvl1pPr>
          </a:lstStyle>
          <a:p>
            <a:pPr>
              <a:defRPr/>
            </a:pPr>
            <a:r>
              <a:rPr lang="ru-RU"/>
              <a:t>02.08.2016</a:t>
            </a:r>
          </a:p>
        </p:txBody>
      </p:sp>
      <p:sp>
        <p:nvSpPr>
          <p:cNvPr id="6" name="Нижний колонтитул 4"/>
          <p:cNvSpPr>
            <a:spLocks noGrp="1"/>
          </p:cNvSpPr>
          <p:nvPr>
            <p:ph type="ftr" sz="quarter" idx="11"/>
          </p:nvPr>
        </p:nvSpPr>
        <p:spPr/>
        <p:txBody>
          <a:bodyPr/>
          <a:lstStyle>
            <a:lvl1pPr>
              <a:defRPr/>
            </a:lvl1pPr>
          </a:lstStyle>
          <a:p>
            <a:r>
              <a:rPr lang="ru-RU" altLang="ru-RU"/>
              <a:t>Факультет профайлинга А. Филатова</a:t>
            </a:r>
          </a:p>
        </p:txBody>
      </p:sp>
      <p:sp>
        <p:nvSpPr>
          <p:cNvPr id="7" name="Номер слайда 5"/>
          <p:cNvSpPr>
            <a:spLocks noGrp="1"/>
          </p:cNvSpPr>
          <p:nvPr>
            <p:ph type="sldNum" sz="quarter" idx="12"/>
          </p:nvPr>
        </p:nvSpPr>
        <p:spPr/>
        <p:txBody>
          <a:bodyPr/>
          <a:lstStyle>
            <a:lvl1pPr>
              <a:defRPr/>
            </a:lvl1pPr>
          </a:lstStyle>
          <a:p>
            <a:fld id="{6E36EC92-677C-5A4A-B32F-C023CC604B2C}" type="slidenum">
              <a:rPr lang="ru-RU" altLang="ru-RU"/>
              <a:pPr/>
              <a:t>‹#›</a:t>
            </a:fld>
            <a:endParaRPr lang="ru-RU" altLang="ru-RU"/>
          </a:p>
        </p:txBody>
      </p:sp>
    </p:spTree>
    <p:extLst>
      <p:ext uri="{BB962C8B-B14F-4D97-AF65-F5344CB8AC3E}">
        <p14:creationId xmlns:p14="http://schemas.microsoft.com/office/powerpoint/2010/main" val="203646186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3"/>
          <p:cNvSpPr>
            <a:spLocks noGrp="1"/>
          </p:cNvSpPr>
          <p:nvPr>
            <p:ph type="dt" sz="half" idx="10"/>
          </p:nvPr>
        </p:nvSpPr>
        <p:spPr/>
        <p:txBody>
          <a:bodyPr/>
          <a:lstStyle>
            <a:lvl1pPr>
              <a:defRPr/>
            </a:lvl1pPr>
          </a:lstStyle>
          <a:p>
            <a:pPr>
              <a:defRPr/>
            </a:pPr>
            <a:r>
              <a:rPr lang="ru-RU"/>
              <a:t>02.08.2016</a:t>
            </a:r>
          </a:p>
        </p:txBody>
      </p:sp>
      <p:sp>
        <p:nvSpPr>
          <p:cNvPr id="8" name="Нижний колонтитул 4"/>
          <p:cNvSpPr>
            <a:spLocks noGrp="1"/>
          </p:cNvSpPr>
          <p:nvPr>
            <p:ph type="ftr" sz="quarter" idx="11"/>
          </p:nvPr>
        </p:nvSpPr>
        <p:spPr/>
        <p:txBody>
          <a:bodyPr/>
          <a:lstStyle>
            <a:lvl1pPr>
              <a:defRPr/>
            </a:lvl1pPr>
          </a:lstStyle>
          <a:p>
            <a:r>
              <a:rPr lang="ru-RU" altLang="ru-RU"/>
              <a:t>Факультет профайлинга А. Филатова</a:t>
            </a:r>
          </a:p>
        </p:txBody>
      </p:sp>
      <p:sp>
        <p:nvSpPr>
          <p:cNvPr id="9" name="Номер слайда 5"/>
          <p:cNvSpPr>
            <a:spLocks noGrp="1"/>
          </p:cNvSpPr>
          <p:nvPr>
            <p:ph type="sldNum" sz="quarter" idx="12"/>
          </p:nvPr>
        </p:nvSpPr>
        <p:spPr/>
        <p:txBody>
          <a:bodyPr/>
          <a:lstStyle>
            <a:lvl1pPr>
              <a:defRPr/>
            </a:lvl1pPr>
          </a:lstStyle>
          <a:p>
            <a:fld id="{E0229519-C0EA-4240-B11B-1BF28B367AD6}" type="slidenum">
              <a:rPr lang="ru-RU" altLang="ru-RU"/>
              <a:pPr/>
              <a:t>‹#›</a:t>
            </a:fld>
            <a:endParaRPr lang="ru-RU" altLang="ru-RU"/>
          </a:p>
        </p:txBody>
      </p:sp>
    </p:spTree>
    <p:extLst>
      <p:ext uri="{BB962C8B-B14F-4D97-AF65-F5344CB8AC3E}">
        <p14:creationId xmlns:p14="http://schemas.microsoft.com/office/powerpoint/2010/main" val="22026639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3"/>
          <p:cNvSpPr>
            <a:spLocks noGrp="1"/>
          </p:cNvSpPr>
          <p:nvPr>
            <p:ph type="dt" sz="half" idx="10"/>
          </p:nvPr>
        </p:nvSpPr>
        <p:spPr/>
        <p:txBody>
          <a:bodyPr/>
          <a:lstStyle>
            <a:lvl1pPr>
              <a:defRPr/>
            </a:lvl1pPr>
          </a:lstStyle>
          <a:p>
            <a:pPr>
              <a:defRPr/>
            </a:pPr>
            <a:r>
              <a:rPr lang="ru-RU"/>
              <a:t>02.08.2016</a:t>
            </a:r>
          </a:p>
        </p:txBody>
      </p:sp>
      <p:sp>
        <p:nvSpPr>
          <p:cNvPr id="4" name="Нижний колонтитул 4"/>
          <p:cNvSpPr>
            <a:spLocks noGrp="1"/>
          </p:cNvSpPr>
          <p:nvPr>
            <p:ph type="ftr" sz="quarter" idx="11"/>
          </p:nvPr>
        </p:nvSpPr>
        <p:spPr/>
        <p:txBody>
          <a:bodyPr/>
          <a:lstStyle>
            <a:lvl1pPr>
              <a:defRPr/>
            </a:lvl1pPr>
          </a:lstStyle>
          <a:p>
            <a:r>
              <a:rPr lang="ru-RU" altLang="ru-RU"/>
              <a:t>Факультет профайлинга А. Филатова</a:t>
            </a:r>
          </a:p>
        </p:txBody>
      </p:sp>
      <p:sp>
        <p:nvSpPr>
          <p:cNvPr id="5" name="Номер слайда 5"/>
          <p:cNvSpPr>
            <a:spLocks noGrp="1"/>
          </p:cNvSpPr>
          <p:nvPr>
            <p:ph type="sldNum" sz="quarter" idx="12"/>
          </p:nvPr>
        </p:nvSpPr>
        <p:spPr/>
        <p:txBody>
          <a:bodyPr/>
          <a:lstStyle>
            <a:lvl1pPr>
              <a:defRPr/>
            </a:lvl1pPr>
          </a:lstStyle>
          <a:p>
            <a:fld id="{011D04C7-2D0F-C84A-810C-29DF178A8C2D}" type="slidenum">
              <a:rPr lang="ru-RU" altLang="ru-RU"/>
              <a:pPr/>
              <a:t>‹#›</a:t>
            </a:fld>
            <a:endParaRPr lang="ru-RU" altLang="ru-RU"/>
          </a:p>
        </p:txBody>
      </p:sp>
    </p:spTree>
    <p:extLst>
      <p:ext uri="{BB962C8B-B14F-4D97-AF65-F5344CB8AC3E}">
        <p14:creationId xmlns:p14="http://schemas.microsoft.com/office/powerpoint/2010/main" val="190301059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3"/>
          <p:cNvSpPr>
            <a:spLocks noGrp="1"/>
          </p:cNvSpPr>
          <p:nvPr>
            <p:ph type="dt" sz="half" idx="10"/>
          </p:nvPr>
        </p:nvSpPr>
        <p:spPr/>
        <p:txBody>
          <a:bodyPr/>
          <a:lstStyle>
            <a:lvl1pPr>
              <a:defRPr/>
            </a:lvl1pPr>
          </a:lstStyle>
          <a:p>
            <a:pPr>
              <a:defRPr/>
            </a:pPr>
            <a:r>
              <a:rPr lang="ru-RU"/>
              <a:t>02.08.2016</a:t>
            </a:r>
          </a:p>
        </p:txBody>
      </p:sp>
      <p:sp>
        <p:nvSpPr>
          <p:cNvPr id="3" name="Нижний колонтитул 4"/>
          <p:cNvSpPr>
            <a:spLocks noGrp="1"/>
          </p:cNvSpPr>
          <p:nvPr>
            <p:ph type="ftr" sz="quarter" idx="11"/>
          </p:nvPr>
        </p:nvSpPr>
        <p:spPr/>
        <p:txBody>
          <a:bodyPr/>
          <a:lstStyle>
            <a:lvl1pPr>
              <a:defRPr/>
            </a:lvl1pPr>
          </a:lstStyle>
          <a:p>
            <a:r>
              <a:rPr lang="ru-RU" altLang="ru-RU"/>
              <a:t>Факультет профайлинга А. Филатова</a:t>
            </a:r>
          </a:p>
        </p:txBody>
      </p:sp>
      <p:sp>
        <p:nvSpPr>
          <p:cNvPr id="4" name="Номер слайда 5"/>
          <p:cNvSpPr>
            <a:spLocks noGrp="1"/>
          </p:cNvSpPr>
          <p:nvPr>
            <p:ph type="sldNum" sz="quarter" idx="12"/>
          </p:nvPr>
        </p:nvSpPr>
        <p:spPr/>
        <p:txBody>
          <a:bodyPr/>
          <a:lstStyle>
            <a:lvl1pPr>
              <a:defRPr/>
            </a:lvl1pPr>
          </a:lstStyle>
          <a:p>
            <a:fld id="{41154606-0454-0348-8F52-40560B888E2C}" type="slidenum">
              <a:rPr lang="ru-RU" altLang="ru-RU"/>
              <a:pPr/>
              <a:t>‹#›</a:t>
            </a:fld>
            <a:endParaRPr lang="ru-RU" altLang="ru-RU"/>
          </a:p>
        </p:txBody>
      </p:sp>
    </p:spTree>
    <p:extLst>
      <p:ext uri="{BB962C8B-B14F-4D97-AF65-F5344CB8AC3E}">
        <p14:creationId xmlns:p14="http://schemas.microsoft.com/office/powerpoint/2010/main" val="142516581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3"/>
          <p:cNvSpPr>
            <a:spLocks noGrp="1"/>
          </p:cNvSpPr>
          <p:nvPr>
            <p:ph type="dt" sz="half" idx="10"/>
          </p:nvPr>
        </p:nvSpPr>
        <p:spPr/>
        <p:txBody>
          <a:bodyPr/>
          <a:lstStyle>
            <a:lvl1pPr>
              <a:defRPr/>
            </a:lvl1pPr>
          </a:lstStyle>
          <a:p>
            <a:pPr>
              <a:defRPr/>
            </a:pPr>
            <a:r>
              <a:rPr lang="ru-RU"/>
              <a:t>02.08.2016</a:t>
            </a:r>
          </a:p>
        </p:txBody>
      </p:sp>
      <p:sp>
        <p:nvSpPr>
          <p:cNvPr id="6" name="Нижний колонтитул 4"/>
          <p:cNvSpPr>
            <a:spLocks noGrp="1"/>
          </p:cNvSpPr>
          <p:nvPr>
            <p:ph type="ftr" sz="quarter" idx="11"/>
          </p:nvPr>
        </p:nvSpPr>
        <p:spPr/>
        <p:txBody>
          <a:bodyPr/>
          <a:lstStyle>
            <a:lvl1pPr>
              <a:defRPr/>
            </a:lvl1pPr>
          </a:lstStyle>
          <a:p>
            <a:r>
              <a:rPr lang="ru-RU" altLang="ru-RU"/>
              <a:t>Факультет профайлинга А. Филатова</a:t>
            </a:r>
          </a:p>
        </p:txBody>
      </p:sp>
      <p:sp>
        <p:nvSpPr>
          <p:cNvPr id="7" name="Номер слайда 5"/>
          <p:cNvSpPr>
            <a:spLocks noGrp="1"/>
          </p:cNvSpPr>
          <p:nvPr>
            <p:ph type="sldNum" sz="quarter" idx="12"/>
          </p:nvPr>
        </p:nvSpPr>
        <p:spPr/>
        <p:txBody>
          <a:bodyPr/>
          <a:lstStyle>
            <a:lvl1pPr>
              <a:defRPr/>
            </a:lvl1pPr>
          </a:lstStyle>
          <a:p>
            <a:fld id="{3D5DA2DF-31EB-CB4B-9219-5B434942DFB3}" type="slidenum">
              <a:rPr lang="ru-RU" altLang="ru-RU"/>
              <a:pPr/>
              <a:t>‹#›</a:t>
            </a:fld>
            <a:endParaRPr lang="ru-RU" altLang="ru-RU"/>
          </a:p>
        </p:txBody>
      </p:sp>
    </p:spTree>
    <p:extLst>
      <p:ext uri="{BB962C8B-B14F-4D97-AF65-F5344CB8AC3E}">
        <p14:creationId xmlns:p14="http://schemas.microsoft.com/office/powerpoint/2010/main" val="18767377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r>
              <a:rPr lang="ru-RU"/>
              <a:t>02.08.2016</a:t>
            </a:r>
          </a:p>
        </p:txBody>
      </p:sp>
      <p:sp>
        <p:nvSpPr>
          <p:cNvPr id="5" name="Нижний колонтитул 4"/>
          <p:cNvSpPr>
            <a:spLocks noGrp="1"/>
          </p:cNvSpPr>
          <p:nvPr>
            <p:ph type="ftr" sz="quarter" idx="11"/>
          </p:nvPr>
        </p:nvSpPr>
        <p:spPr/>
        <p:txBody>
          <a:bodyPr/>
          <a:lstStyle>
            <a:lvl1pPr>
              <a:defRPr/>
            </a:lvl1pPr>
          </a:lstStyle>
          <a:p>
            <a:r>
              <a:rPr lang="ru-RU" altLang="ru-RU"/>
              <a:t>Факультет профайлинга А. Филатова</a:t>
            </a:r>
          </a:p>
        </p:txBody>
      </p:sp>
      <p:sp>
        <p:nvSpPr>
          <p:cNvPr id="6" name="Номер слайда 5"/>
          <p:cNvSpPr>
            <a:spLocks noGrp="1"/>
          </p:cNvSpPr>
          <p:nvPr>
            <p:ph type="sldNum" sz="quarter" idx="12"/>
          </p:nvPr>
        </p:nvSpPr>
        <p:spPr/>
        <p:txBody>
          <a:bodyPr/>
          <a:lstStyle>
            <a:lvl1pPr>
              <a:defRPr/>
            </a:lvl1pPr>
          </a:lstStyle>
          <a:p>
            <a:fld id="{E736C105-C5FE-0B46-B1E9-4884B5F2CDA9}" type="slidenum">
              <a:rPr lang="ru-RU" altLang="ru-RU"/>
              <a:pPr/>
              <a:t>‹#›</a:t>
            </a:fld>
            <a:endParaRPr lang="ru-RU" altLang="ru-RU"/>
          </a:p>
        </p:txBody>
      </p:sp>
    </p:spTree>
    <p:extLst>
      <p:ext uri="{BB962C8B-B14F-4D97-AF65-F5344CB8AC3E}">
        <p14:creationId xmlns:p14="http://schemas.microsoft.com/office/powerpoint/2010/main" val="77176361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ru-RU" noProof="0" smtClean="0"/>
              <a:t>Вставка рисунка</a:t>
            </a:r>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3"/>
          <p:cNvSpPr>
            <a:spLocks noGrp="1"/>
          </p:cNvSpPr>
          <p:nvPr>
            <p:ph type="dt" sz="half" idx="10"/>
          </p:nvPr>
        </p:nvSpPr>
        <p:spPr/>
        <p:txBody>
          <a:bodyPr/>
          <a:lstStyle>
            <a:lvl1pPr>
              <a:defRPr/>
            </a:lvl1pPr>
          </a:lstStyle>
          <a:p>
            <a:pPr>
              <a:defRPr/>
            </a:pPr>
            <a:r>
              <a:rPr lang="ru-RU"/>
              <a:t>02.08.2016</a:t>
            </a:r>
          </a:p>
        </p:txBody>
      </p:sp>
      <p:sp>
        <p:nvSpPr>
          <p:cNvPr id="6" name="Нижний колонтитул 4"/>
          <p:cNvSpPr>
            <a:spLocks noGrp="1"/>
          </p:cNvSpPr>
          <p:nvPr>
            <p:ph type="ftr" sz="quarter" idx="11"/>
          </p:nvPr>
        </p:nvSpPr>
        <p:spPr/>
        <p:txBody>
          <a:bodyPr/>
          <a:lstStyle>
            <a:lvl1pPr>
              <a:defRPr/>
            </a:lvl1pPr>
          </a:lstStyle>
          <a:p>
            <a:r>
              <a:rPr lang="ru-RU" altLang="ru-RU"/>
              <a:t>Факультет профайлинга А. Филатова</a:t>
            </a:r>
          </a:p>
        </p:txBody>
      </p:sp>
      <p:sp>
        <p:nvSpPr>
          <p:cNvPr id="7" name="Номер слайда 5"/>
          <p:cNvSpPr>
            <a:spLocks noGrp="1"/>
          </p:cNvSpPr>
          <p:nvPr>
            <p:ph type="sldNum" sz="quarter" idx="12"/>
          </p:nvPr>
        </p:nvSpPr>
        <p:spPr/>
        <p:txBody>
          <a:bodyPr/>
          <a:lstStyle>
            <a:lvl1pPr>
              <a:defRPr/>
            </a:lvl1pPr>
          </a:lstStyle>
          <a:p>
            <a:fld id="{778FE894-F460-BC4D-A73D-12831A5C7D28}" type="slidenum">
              <a:rPr lang="ru-RU" altLang="ru-RU"/>
              <a:pPr/>
              <a:t>‹#›</a:t>
            </a:fld>
            <a:endParaRPr lang="ru-RU" altLang="ru-RU"/>
          </a:p>
        </p:txBody>
      </p:sp>
    </p:spTree>
    <p:extLst>
      <p:ext uri="{BB962C8B-B14F-4D97-AF65-F5344CB8AC3E}">
        <p14:creationId xmlns:p14="http://schemas.microsoft.com/office/powerpoint/2010/main" val="9095206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r>
              <a:rPr lang="ru-RU"/>
              <a:t>02.08.2016</a:t>
            </a:r>
          </a:p>
        </p:txBody>
      </p:sp>
      <p:sp>
        <p:nvSpPr>
          <p:cNvPr id="5" name="Нижний колонтитул 4"/>
          <p:cNvSpPr>
            <a:spLocks noGrp="1"/>
          </p:cNvSpPr>
          <p:nvPr>
            <p:ph type="ftr" sz="quarter" idx="11"/>
          </p:nvPr>
        </p:nvSpPr>
        <p:spPr/>
        <p:txBody>
          <a:bodyPr/>
          <a:lstStyle>
            <a:lvl1pPr>
              <a:defRPr/>
            </a:lvl1pPr>
          </a:lstStyle>
          <a:p>
            <a:r>
              <a:rPr lang="ru-RU" altLang="ru-RU"/>
              <a:t>Факультет профайлинга А. Филатова</a:t>
            </a:r>
          </a:p>
        </p:txBody>
      </p:sp>
      <p:sp>
        <p:nvSpPr>
          <p:cNvPr id="6" name="Номер слайда 5"/>
          <p:cNvSpPr>
            <a:spLocks noGrp="1"/>
          </p:cNvSpPr>
          <p:nvPr>
            <p:ph type="sldNum" sz="quarter" idx="12"/>
          </p:nvPr>
        </p:nvSpPr>
        <p:spPr/>
        <p:txBody>
          <a:bodyPr/>
          <a:lstStyle>
            <a:lvl1pPr>
              <a:defRPr/>
            </a:lvl1pPr>
          </a:lstStyle>
          <a:p>
            <a:fld id="{1553B4BB-C1B7-B443-BD2A-9926FC982D9C}" type="slidenum">
              <a:rPr lang="ru-RU" altLang="ru-RU"/>
              <a:pPr/>
              <a:t>‹#›</a:t>
            </a:fld>
            <a:endParaRPr lang="ru-RU" altLang="ru-RU"/>
          </a:p>
        </p:txBody>
      </p:sp>
    </p:spTree>
    <p:extLst>
      <p:ext uri="{BB962C8B-B14F-4D97-AF65-F5344CB8AC3E}">
        <p14:creationId xmlns:p14="http://schemas.microsoft.com/office/powerpoint/2010/main" val="177043301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r>
              <a:rPr lang="ru-RU"/>
              <a:t>02.08.2016</a:t>
            </a:r>
          </a:p>
        </p:txBody>
      </p:sp>
      <p:sp>
        <p:nvSpPr>
          <p:cNvPr id="5" name="Нижний колонтитул 4"/>
          <p:cNvSpPr>
            <a:spLocks noGrp="1"/>
          </p:cNvSpPr>
          <p:nvPr>
            <p:ph type="ftr" sz="quarter" idx="11"/>
          </p:nvPr>
        </p:nvSpPr>
        <p:spPr/>
        <p:txBody>
          <a:bodyPr/>
          <a:lstStyle>
            <a:lvl1pPr>
              <a:defRPr/>
            </a:lvl1pPr>
          </a:lstStyle>
          <a:p>
            <a:r>
              <a:rPr lang="ru-RU" altLang="ru-RU"/>
              <a:t>Факультет профайлинга А. Филатова</a:t>
            </a:r>
          </a:p>
        </p:txBody>
      </p:sp>
      <p:sp>
        <p:nvSpPr>
          <p:cNvPr id="6" name="Номер слайда 5"/>
          <p:cNvSpPr>
            <a:spLocks noGrp="1"/>
          </p:cNvSpPr>
          <p:nvPr>
            <p:ph type="sldNum" sz="quarter" idx="12"/>
          </p:nvPr>
        </p:nvSpPr>
        <p:spPr/>
        <p:txBody>
          <a:bodyPr/>
          <a:lstStyle>
            <a:lvl1pPr>
              <a:defRPr/>
            </a:lvl1pPr>
          </a:lstStyle>
          <a:p>
            <a:fld id="{080F857C-5500-C04D-AA04-65FD446CDDB4}" type="slidenum">
              <a:rPr lang="ru-RU" altLang="ru-RU"/>
              <a:pPr/>
              <a:t>‹#›</a:t>
            </a:fld>
            <a:endParaRPr lang="ru-RU" altLang="ru-RU"/>
          </a:p>
        </p:txBody>
      </p:sp>
    </p:spTree>
    <p:extLst>
      <p:ext uri="{BB962C8B-B14F-4D97-AF65-F5344CB8AC3E}">
        <p14:creationId xmlns:p14="http://schemas.microsoft.com/office/powerpoint/2010/main" val="13430388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Nur Titel">
    <p:spTree>
      <p:nvGrpSpPr>
        <p:cNvPr id="1" name=""/>
        <p:cNvGrpSpPr/>
        <p:nvPr/>
      </p:nvGrpSpPr>
      <p:grpSpPr>
        <a:xfrm>
          <a:off x="0" y="0"/>
          <a:ext cx="0" cy="0"/>
          <a:chOff x="0" y="0"/>
          <a:chExt cx="0" cy="0"/>
        </a:xfrm>
      </p:grpSpPr>
      <p:sp>
        <p:nvSpPr>
          <p:cNvPr id="2" name="Titel 1"/>
          <p:cNvSpPr>
            <a:spLocks noGrp="1"/>
          </p:cNvSpPr>
          <p:nvPr>
            <p:ph type="title"/>
          </p:nvPr>
        </p:nvSpPr>
        <p:spPr>
          <a:xfrm>
            <a:off x="323850" y="238539"/>
            <a:ext cx="8497092" cy="616455"/>
          </a:xfrm>
        </p:spPr>
        <p:txBody>
          <a:bodyPr>
            <a:noAutofit/>
          </a:bodyPr>
          <a:lstStyle>
            <a:lvl1pPr>
              <a:lnSpc>
                <a:spcPct val="100000"/>
              </a:lnSpc>
              <a:defRPr/>
            </a:lvl1pPr>
          </a:lstStyle>
          <a:p>
            <a:r>
              <a:rPr lang="ru-RU" smtClean="0"/>
              <a:t>Образец заголовка</a:t>
            </a:r>
            <a:endParaRPr lang="de-DE" dirty="0"/>
          </a:p>
        </p:txBody>
      </p:sp>
      <p:sp>
        <p:nvSpPr>
          <p:cNvPr id="9" name="Textplatzhalter 7"/>
          <p:cNvSpPr>
            <a:spLocks noGrp="1"/>
          </p:cNvSpPr>
          <p:nvPr>
            <p:ph type="body" sz="quarter" idx="13"/>
          </p:nvPr>
        </p:nvSpPr>
        <p:spPr>
          <a:xfrm>
            <a:off x="323850" y="854994"/>
            <a:ext cx="8496300" cy="336244"/>
          </a:xfrm>
        </p:spPr>
        <p:txBody>
          <a:bodyPr lIns="0" tIns="0" rIns="0" bIns="0">
            <a:noAutofit/>
          </a:bodyPr>
          <a:lstStyle>
            <a:lvl1pPr>
              <a:buNone/>
              <a:defRPr sz="2000"/>
            </a:lvl1pPr>
          </a:lstStyle>
          <a:p>
            <a:pPr lvl="0"/>
            <a:r>
              <a:rPr lang="ru-RU" smtClean="0"/>
              <a:t>Образец текста</a:t>
            </a:r>
          </a:p>
        </p:txBody>
      </p:sp>
      <p:sp>
        <p:nvSpPr>
          <p:cNvPr id="4" name="Datumsplatzhalter 2"/>
          <p:cNvSpPr>
            <a:spLocks noGrp="1"/>
          </p:cNvSpPr>
          <p:nvPr>
            <p:ph type="dt" sz="half" idx="14"/>
          </p:nvPr>
        </p:nvSpPr>
        <p:spPr/>
        <p:txBody>
          <a:bodyPr/>
          <a:lstStyle>
            <a:lvl1pPr>
              <a:defRPr/>
            </a:lvl1pPr>
          </a:lstStyle>
          <a:p>
            <a:pPr>
              <a:defRPr/>
            </a:pPr>
            <a:r>
              <a:rPr lang="ru-RU"/>
              <a:t>02.08.2016</a:t>
            </a:r>
            <a:endParaRPr lang="de-DE"/>
          </a:p>
        </p:txBody>
      </p:sp>
      <p:sp>
        <p:nvSpPr>
          <p:cNvPr id="5" name="Fußzeilenplatzhalter 3"/>
          <p:cNvSpPr>
            <a:spLocks noGrp="1"/>
          </p:cNvSpPr>
          <p:nvPr>
            <p:ph type="ftr" sz="quarter" idx="15"/>
          </p:nvPr>
        </p:nvSpPr>
        <p:spPr/>
        <p:txBody>
          <a:bodyPr/>
          <a:lstStyle>
            <a:lvl1pPr>
              <a:defRPr/>
            </a:lvl1pPr>
          </a:lstStyle>
          <a:p>
            <a:r>
              <a:rPr lang="ru-RU" altLang="ru-RU"/>
              <a:t>Факультет профайлинга А. Филатова</a:t>
            </a:r>
            <a:endParaRPr lang="de-DE" altLang="ru-RU"/>
          </a:p>
        </p:txBody>
      </p:sp>
      <p:sp>
        <p:nvSpPr>
          <p:cNvPr id="6" name="Foliennummernplatzhalter 4"/>
          <p:cNvSpPr>
            <a:spLocks noGrp="1"/>
          </p:cNvSpPr>
          <p:nvPr>
            <p:ph type="sldNum" sz="quarter" idx="16"/>
          </p:nvPr>
        </p:nvSpPr>
        <p:spPr/>
        <p:txBody>
          <a:bodyPr/>
          <a:lstStyle>
            <a:lvl1pPr>
              <a:defRPr/>
            </a:lvl1pPr>
          </a:lstStyle>
          <a:p>
            <a:fld id="{8BCCB41A-9D09-624C-8D4B-97FE6C8D9A0C}" type="slidenum">
              <a:rPr lang="de-DE" altLang="ru-RU"/>
              <a:pPr/>
              <a:t>‹#›</a:t>
            </a:fld>
            <a:endParaRPr lang="de-DE" altLang="ru-RU"/>
          </a:p>
        </p:txBody>
      </p:sp>
    </p:spTree>
    <p:extLst>
      <p:ext uri="{BB962C8B-B14F-4D97-AF65-F5344CB8AC3E}">
        <p14:creationId xmlns:p14="http://schemas.microsoft.com/office/powerpoint/2010/main" val="24011581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cSld name="1_Титульный слайд">
    <p:spTree>
      <p:nvGrpSpPr>
        <p:cNvPr id="1" name=""/>
        <p:cNvGrpSpPr/>
        <p:nvPr/>
      </p:nvGrpSpPr>
      <p:grpSpPr>
        <a:xfrm>
          <a:off x="0" y="0"/>
          <a:ext cx="0" cy="0"/>
          <a:chOff x="0" y="0"/>
          <a:chExt cx="0" cy="0"/>
        </a:xfrm>
      </p:grpSpPr>
    </p:spTree>
    <p:extLst>
      <p:ext uri="{BB962C8B-B14F-4D97-AF65-F5344CB8AC3E}">
        <p14:creationId xmlns:p14="http://schemas.microsoft.com/office/powerpoint/2010/main" val="17453843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lvl1pPr>
              <a:defRPr/>
            </a:lvl1pPr>
          </a:lstStyle>
          <a:p>
            <a:pPr>
              <a:defRPr/>
            </a:pPr>
            <a:r>
              <a:rPr lang="ru-RU"/>
              <a:t>02.08.2016</a:t>
            </a:r>
          </a:p>
        </p:txBody>
      </p:sp>
      <p:sp>
        <p:nvSpPr>
          <p:cNvPr id="5" name="Нижний колонтитул 4"/>
          <p:cNvSpPr>
            <a:spLocks noGrp="1"/>
          </p:cNvSpPr>
          <p:nvPr>
            <p:ph type="ftr" sz="quarter" idx="11"/>
          </p:nvPr>
        </p:nvSpPr>
        <p:spPr/>
        <p:txBody>
          <a:bodyPr/>
          <a:lstStyle>
            <a:lvl1pPr>
              <a:defRPr/>
            </a:lvl1pPr>
          </a:lstStyle>
          <a:p>
            <a:r>
              <a:rPr lang="ru-RU" altLang="ru-RU"/>
              <a:t>Факультет профайлинга А. Филатова</a:t>
            </a:r>
          </a:p>
        </p:txBody>
      </p:sp>
      <p:sp>
        <p:nvSpPr>
          <p:cNvPr id="6" name="Номер слайда 5"/>
          <p:cNvSpPr>
            <a:spLocks noGrp="1"/>
          </p:cNvSpPr>
          <p:nvPr>
            <p:ph type="sldNum" sz="quarter" idx="12"/>
          </p:nvPr>
        </p:nvSpPr>
        <p:spPr/>
        <p:txBody>
          <a:bodyPr/>
          <a:lstStyle>
            <a:lvl1pPr>
              <a:defRPr/>
            </a:lvl1pPr>
          </a:lstStyle>
          <a:p>
            <a:fld id="{D956DEA3-0D73-5848-B073-DBF22F1A9771}" type="slidenum">
              <a:rPr lang="ru-RU" altLang="ru-RU"/>
              <a:pPr/>
              <a:t>‹#›</a:t>
            </a:fld>
            <a:endParaRPr lang="ru-RU" altLang="ru-RU"/>
          </a:p>
        </p:txBody>
      </p:sp>
    </p:spTree>
    <p:extLst>
      <p:ext uri="{BB962C8B-B14F-4D97-AF65-F5344CB8AC3E}">
        <p14:creationId xmlns:p14="http://schemas.microsoft.com/office/powerpoint/2010/main" val="2298998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3"/>
          <p:cNvSpPr>
            <a:spLocks noGrp="1"/>
          </p:cNvSpPr>
          <p:nvPr>
            <p:ph type="dt" sz="half" idx="10"/>
          </p:nvPr>
        </p:nvSpPr>
        <p:spPr/>
        <p:txBody>
          <a:bodyPr/>
          <a:lstStyle>
            <a:lvl1pPr>
              <a:defRPr/>
            </a:lvl1pPr>
          </a:lstStyle>
          <a:p>
            <a:pPr>
              <a:defRPr/>
            </a:pPr>
            <a:r>
              <a:rPr lang="ru-RU"/>
              <a:t>02.08.2016</a:t>
            </a:r>
          </a:p>
        </p:txBody>
      </p:sp>
      <p:sp>
        <p:nvSpPr>
          <p:cNvPr id="6" name="Нижний колонтитул 4"/>
          <p:cNvSpPr>
            <a:spLocks noGrp="1"/>
          </p:cNvSpPr>
          <p:nvPr>
            <p:ph type="ftr" sz="quarter" idx="11"/>
          </p:nvPr>
        </p:nvSpPr>
        <p:spPr/>
        <p:txBody>
          <a:bodyPr/>
          <a:lstStyle>
            <a:lvl1pPr>
              <a:defRPr/>
            </a:lvl1pPr>
          </a:lstStyle>
          <a:p>
            <a:r>
              <a:rPr lang="ru-RU" altLang="ru-RU"/>
              <a:t>Факультет профайлинга А. Филатова</a:t>
            </a:r>
          </a:p>
        </p:txBody>
      </p:sp>
      <p:sp>
        <p:nvSpPr>
          <p:cNvPr id="7" name="Номер слайда 5"/>
          <p:cNvSpPr>
            <a:spLocks noGrp="1"/>
          </p:cNvSpPr>
          <p:nvPr>
            <p:ph type="sldNum" sz="quarter" idx="12"/>
          </p:nvPr>
        </p:nvSpPr>
        <p:spPr/>
        <p:txBody>
          <a:bodyPr/>
          <a:lstStyle>
            <a:lvl1pPr>
              <a:defRPr/>
            </a:lvl1pPr>
          </a:lstStyle>
          <a:p>
            <a:fld id="{9620B7C9-9242-D646-99E9-AC9635808053}" type="slidenum">
              <a:rPr lang="ru-RU" altLang="ru-RU"/>
              <a:pPr/>
              <a:t>‹#›</a:t>
            </a:fld>
            <a:endParaRPr lang="ru-RU" altLang="ru-RU"/>
          </a:p>
        </p:txBody>
      </p:sp>
    </p:spTree>
    <p:extLst>
      <p:ext uri="{BB962C8B-B14F-4D97-AF65-F5344CB8AC3E}">
        <p14:creationId xmlns:p14="http://schemas.microsoft.com/office/powerpoint/2010/main" val="6036307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3"/>
          <p:cNvSpPr>
            <a:spLocks noGrp="1"/>
          </p:cNvSpPr>
          <p:nvPr>
            <p:ph type="dt" sz="half" idx="10"/>
          </p:nvPr>
        </p:nvSpPr>
        <p:spPr/>
        <p:txBody>
          <a:bodyPr/>
          <a:lstStyle>
            <a:lvl1pPr>
              <a:defRPr/>
            </a:lvl1pPr>
          </a:lstStyle>
          <a:p>
            <a:pPr>
              <a:defRPr/>
            </a:pPr>
            <a:r>
              <a:rPr lang="ru-RU"/>
              <a:t>02.08.2016</a:t>
            </a:r>
          </a:p>
        </p:txBody>
      </p:sp>
      <p:sp>
        <p:nvSpPr>
          <p:cNvPr id="8" name="Нижний колонтитул 4"/>
          <p:cNvSpPr>
            <a:spLocks noGrp="1"/>
          </p:cNvSpPr>
          <p:nvPr>
            <p:ph type="ftr" sz="quarter" idx="11"/>
          </p:nvPr>
        </p:nvSpPr>
        <p:spPr/>
        <p:txBody>
          <a:bodyPr/>
          <a:lstStyle>
            <a:lvl1pPr>
              <a:defRPr/>
            </a:lvl1pPr>
          </a:lstStyle>
          <a:p>
            <a:r>
              <a:rPr lang="ru-RU" altLang="ru-RU"/>
              <a:t>Факультет профайлинга А. Филатова</a:t>
            </a:r>
          </a:p>
        </p:txBody>
      </p:sp>
      <p:sp>
        <p:nvSpPr>
          <p:cNvPr id="9" name="Номер слайда 5"/>
          <p:cNvSpPr>
            <a:spLocks noGrp="1"/>
          </p:cNvSpPr>
          <p:nvPr>
            <p:ph type="sldNum" sz="quarter" idx="12"/>
          </p:nvPr>
        </p:nvSpPr>
        <p:spPr/>
        <p:txBody>
          <a:bodyPr/>
          <a:lstStyle>
            <a:lvl1pPr>
              <a:defRPr/>
            </a:lvl1pPr>
          </a:lstStyle>
          <a:p>
            <a:fld id="{AF46F8D6-E68F-BA49-8DEE-6EDFEB12AF80}" type="slidenum">
              <a:rPr lang="ru-RU" altLang="ru-RU"/>
              <a:pPr/>
              <a:t>‹#›</a:t>
            </a:fld>
            <a:endParaRPr lang="ru-RU" altLang="ru-RU"/>
          </a:p>
        </p:txBody>
      </p:sp>
    </p:spTree>
    <p:extLst>
      <p:ext uri="{BB962C8B-B14F-4D97-AF65-F5344CB8AC3E}">
        <p14:creationId xmlns:p14="http://schemas.microsoft.com/office/powerpoint/2010/main" val="5095861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3"/>
          <p:cNvSpPr>
            <a:spLocks noGrp="1"/>
          </p:cNvSpPr>
          <p:nvPr>
            <p:ph type="dt" sz="half" idx="10"/>
          </p:nvPr>
        </p:nvSpPr>
        <p:spPr/>
        <p:txBody>
          <a:bodyPr/>
          <a:lstStyle>
            <a:lvl1pPr>
              <a:defRPr/>
            </a:lvl1pPr>
          </a:lstStyle>
          <a:p>
            <a:pPr>
              <a:defRPr/>
            </a:pPr>
            <a:r>
              <a:rPr lang="ru-RU"/>
              <a:t>02.08.2016</a:t>
            </a:r>
          </a:p>
        </p:txBody>
      </p:sp>
      <p:sp>
        <p:nvSpPr>
          <p:cNvPr id="4" name="Нижний колонтитул 4"/>
          <p:cNvSpPr>
            <a:spLocks noGrp="1"/>
          </p:cNvSpPr>
          <p:nvPr>
            <p:ph type="ftr" sz="quarter" idx="11"/>
          </p:nvPr>
        </p:nvSpPr>
        <p:spPr/>
        <p:txBody>
          <a:bodyPr/>
          <a:lstStyle>
            <a:lvl1pPr>
              <a:defRPr/>
            </a:lvl1pPr>
          </a:lstStyle>
          <a:p>
            <a:r>
              <a:rPr lang="ru-RU" altLang="ru-RU"/>
              <a:t>Факультет профайлинга А. Филатова</a:t>
            </a:r>
          </a:p>
        </p:txBody>
      </p:sp>
      <p:sp>
        <p:nvSpPr>
          <p:cNvPr id="5" name="Номер слайда 5"/>
          <p:cNvSpPr>
            <a:spLocks noGrp="1"/>
          </p:cNvSpPr>
          <p:nvPr>
            <p:ph type="sldNum" sz="quarter" idx="12"/>
          </p:nvPr>
        </p:nvSpPr>
        <p:spPr/>
        <p:txBody>
          <a:bodyPr/>
          <a:lstStyle>
            <a:lvl1pPr>
              <a:defRPr/>
            </a:lvl1pPr>
          </a:lstStyle>
          <a:p>
            <a:fld id="{7AB6D482-18A7-6A4A-A10D-A9AD7D14A78F}" type="slidenum">
              <a:rPr lang="ru-RU" altLang="ru-RU"/>
              <a:pPr/>
              <a:t>‹#›</a:t>
            </a:fld>
            <a:endParaRPr lang="ru-RU" altLang="ru-RU"/>
          </a:p>
        </p:txBody>
      </p:sp>
    </p:spTree>
    <p:extLst>
      <p:ext uri="{BB962C8B-B14F-4D97-AF65-F5344CB8AC3E}">
        <p14:creationId xmlns:p14="http://schemas.microsoft.com/office/powerpoint/2010/main" val="4497228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3"/>
          <p:cNvSpPr>
            <a:spLocks noGrp="1"/>
          </p:cNvSpPr>
          <p:nvPr>
            <p:ph type="dt" sz="half" idx="10"/>
          </p:nvPr>
        </p:nvSpPr>
        <p:spPr/>
        <p:txBody>
          <a:bodyPr/>
          <a:lstStyle>
            <a:lvl1pPr>
              <a:defRPr/>
            </a:lvl1pPr>
          </a:lstStyle>
          <a:p>
            <a:pPr>
              <a:defRPr/>
            </a:pPr>
            <a:r>
              <a:rPr lang="ru-RU"/>
              <a:t>02.08.2016</a:t>
            </a:r>
          </a:p>
        </p:txBody>
      </p:sp>
      <p:sp>
        <p:nvSpPr>
          <p:cNvPr id="3" name="Нижний колонтитул 4"/>
          <p:cNvSpPr>
            <a:spLocks noGrp="1"/>
          </p:cNvSpPr>
          <p:nvPr>
            <p:ph type="ftr" sz="quarter" idx="11"/>
          </p:nvPr>
        </p:nvSpPr>
        <p:spPr/>
        <p:txBody>
          <a:bodyPr/>
          <a:lstStyle>
            <a:lvl1pPr>
              <a:defRPr/>
            </a:lvl1pPr>
          </a:lstStyle>
          <a:p>
            <a:r>
              <a:rPr lang="ru-RU" altLang="ru-RU"/>
              <a:t>Факультет профайлинга А. Филатова</a:t>
            </a:r>
          </a:p>
        </p:txBody>
      </p:sp>
      <p:sp>
        <p:nvSpPr>
          <p:cNvPr id="4" name="Номер слайда 5"/>
          <p:cNvSpPr>
            <a:spLocks noGrp="1"/>
          </p:cNvSpPr>
          <p:nvPr>
            <p:ph type="sldNum" sz="quarter" idx="12"/>
          </p:nvPr>
        </p:nvSpPr>
        <p:spPr/>
        <p:txBody>
          <a:bodyPr/>
          <a:lstStyle>
            <a:lvl1pPr>
              <a:defRPr/>
            </a:lvl1pPr>
          </a:lstStyle>
          <a:p>
            <a:fld id="{3FF5C53A-2127-8A4D-A4D0-4572131FFA1E}" type="slidenum">
              <a:rPr lang="ru-RU" altLang="ru-RU"/>
              <a:pPr/>
              <a:t>‹#›</a:t>
            </a:fld>
            <a:endParaRPr lang="ru-RU" altLang="ru-RU"/>
          </a:p>
        </p:txBody>
      </p:sp>
    </p:spTree>
    <p:extLst>
      <p:ext uri="{BB962C8B-B14F-4D97-AF65-F5344CB8AC3E}">
        <p14:creationId xmlns:p14="http://schemas.microsoft.com/office/powerpoint/2010/main" val="14969693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3"/>
          <p:cNvSpPr>
            <a:spLocks noGrp="1"/>
          </p:cNvSpPr>
          <p:nvPr>
            <p:ph type="dt" sz="half" idx="10"/>
          </p:nvPr>
        </p:nvSpPr>
        <p:spPr/>
        <p:txBody>
          <a:bodyPr/>
          <a:lstStyle>
            <a:lvl1pPr>
              <a:defRPr/>
            </a:lvl1pPr>
          </a:lstStyle>
          <a:p>
            <a:pPr>
              <a:defRPr/>
            </a:pPr>
            <a:r>
              <a:rPr lang="ru-RU"/>
              <a:t>02.08.2016</a:t>
            </a:r>
          </a:p>
        </p:txBody>
      </p:sp>
      <p:sp>
        <p:nvSpPr>
          <p:cNvPr id="6" name="Нижний колонтитул 4"/>
          <p:cNvSpPr>
            <a:spLocks noGrp="1"/>
          </p:cNvSpPr>
          <p:nvPr>
            <p:ph type="ftr" sz="quarter" idx="11"/>
          </p:nvPr>
        </p:nvSpPr>
        <p:spPr/>
        <p:txBody>
          <a:bodyPr/>
          <a:lstStyle>
            <a:lvl1pPr>
              <a:defRPr/>
            </a:lvl1pPr>
          </a:lstStyle>
          <a:p>
            <a:r>
              <a:rPr lang="ru-RU" altLang="ru-RU"/>
              <a:t>Факультет профайлинга А. Филатова</a:t>
            </a:r>
          </a:p>
        </p:txBody>
      </p:sp>
      <p:sp>
        <p:nvSpPr>
          <p:cNvPr id="7" name="Номер слайда 5"/>
          <p:cNvSpPr>
            <a:spLocks noGrp="1"/>
          </p:cNvSpPr>
          <p:nvPr>
            <p:ph type="sldNum" sz="quarter" idx="12"/>
          </p:nvPr>
        </p:nvSpPr>
        <p:spPr/>
        <p:txBody>
          <a:bodyPr/>
          <a:lstStyle>
            <a:lvl1pPr>
              <a:defRPr/>
            </a:lvl1pPr>
          </a:lstStyle>
          <a:p>
            <a:fld id="{51BE7843-9077-0B49-89C5-09985748DAE4}" type="slidenum">
              <a:rPr lang="ru-RU" altLang="ru-RU"/>
              <a:pPr/>
              <a:t>‹#›</a:t>
            </a:fld>
            <a:endParaRPr lang="ru-RU" altLang="ru-RU"/>
          </a:p>
        </p:txBody>
      </p:sp>
    </p:spTree>
    <p:extLst>
      <p:ext uri="{BB962C8B-B14F-4D97-AF65-F5344CB8AC3E}">
        <p14:creationId xmlns:p14="http://schemas.microsoft.com/office/powerpoint/2010/main" val="17929408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ru-RU" noProof="0" smtClean="0"/>
              <a:t>Вставка рисунка</a:t>
            </a:r>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3"/>
          <p:cNvSpPr>
            <a:spLocks noGrp="1"/>
          </p:cNvSpPr>
          <p:nvPr>
            <p:ph type="dt" sz="half" idx="10"/>
          </p:nvPr>
        </p:nvSpPr>
        <p:spPr/>
        <p:txBody>
          <a:bodyPr/>
          <a:lstStyle>
            <a:lvl1pPr>
              <a:defRPr/>
            </a:lvl1pPr>
          </a:lstStyle>
          <a:p>
            <a:pPr>
              <a:defRPr/>
            </a:pPr>
            <a:r>
              <a:rPr lang="ru-RU"/>
              <a:t>02.08.2016</a:t>
            </a:r>
          </a:p>
        </p:txBody>
      </p:sp>
      <p:sp>
        <p:nvSpPr>
          <p:cNvPr id="6" name="Нижний колонтитул 4"/>
          <p:cNvSpPr>
            <a:spLocks noGrp="1"/>
          </p:cNvSpPr>
          <p:nvPr>
            <p:ph type="ftr" sz="quarter" idx="11"/>
          </p:nvPr>
        </p:nvSpPr>
        <p:spPr/>
        <p:txBody>
          <a:bodyPr/>
          <a:lstStyle>
            <a:lvl1pPr>
              <a:defRPr/>
            </a:lvl1pPr>
          </a:lstStyle>
          <a:p>
            <a:r>
              <a:rPr lang="ru-RU" altLang="ru-RU"/>
              <a:t>Факультет профайлинга А. Филатова</a:t>
            </a:r>
          </a:p>
        </p:txBody>
      </p:sp>
      <p:sp>
        <p:nvSpPr>
          <p:cNvPr id="7" name="Номер слайда 5"/>
          <p:cNvSpPr>
            <a:spLocks noGrp="1"/>
          </p:cNvSpPr>
          <p:nvPr>
            <p:ph type="sldNum" sz="quarter" idx="12"/>
          </p:nvPr>
        </p:nvSpPr>
        <p:spPr/>
        <p:txBody>
          <a:bodyPr/>
          <a:lstStyle>
            <a:lvl1pPr>
              <a:defRPr/>
            </a:lvl1pPr>
          </a:lstStyle>
          <a:p>
            <a:fld id="{B2CDB0A3-00F6-1A45-9779-0F5C7789BDBD}" type="slidenum">
              <a:rPr lang="ru-RU" altLang="ru-RU"/>
              <a:pPr/>
              <a:t>‹#›</a:t>
            </a:fld>
            <a:endParaRPr lang="ru-RU" altLang="ru-RU"/>
          </a:p>
        </p:txBody>
      </p:sp>
    </p:spTree>
    <p:extLst>
      <p:ext uri="{BB962C8B-B14F-4D97-AF65-F5344CB8AC3E}">
        <p14:creationId xmlns:p14="http://schemas.microsoft.com/office/powerpoint/2010/main" val="466247211"/>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jpe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slideLayout" Target="../slideLayouts/slideLayout23.xml"/><Relationship Id="rId13" Type="http://schemas.openxmlformats.org/officeDocument/2006/relationships/slideLayout" Target="../slideLayouts/slideLayout24.xml"/><Relationship Id="rId14" Type="http://schemas.openxmlformats.org/officeDocument/2006/relationships/theme" Target="../theme/theme2.xml"/><Relationship Id="rId15" Type="http://schemas.openxmlformats.org/officeDocument/2006/relationships/image" Target="../media/image2.jpeg"/><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Заголовок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ru-RU" altLang="ru-RU"/>
              <a:t>Образец заголовка</a:t>
            </a:r>
          </a:p>
        </p:txBody>
      </p:sp>
      <p:sp>
        <p:nvSpPr>
          <p:cNvPr id="1027" name="Текст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ru-RU" altLang="ru-RU"/>
              <a:t>Образец текста</a:t>
            </a:r>
          </a:p>
          <a:p>
            <a:pPr lvl="1"/>
            <a:r>
              <a:rPr lang="ru-RU" altLang="ru-RU"/>
              <a:t>Второй уровень</a:t>
            </a:r>
          </a:p>
          <a:p>
            <a:pPr lvl="2"/>
            <a:r>
              <a:rPr lang="ru-RU" altLang="ru-RU"/>
              <a:t>Третий уровень</a:t>
            </a:r>
          </a:p>
          <a:p>
            <a:pPr lvl="3"/>
            <a:r>
              <a:rPr lang="ru-RU" altLang="ru-RU"/>
              <a:t>Четвертый уровень</a:t>
            </a:r>
          </a:p>
          <a:p>
            <a:pPr lvl="4"/>
            <a:r>
              <a:rPr lang="ru-RU" altLang="ru-RU"/>
              <a:t>Пятый уровень</a:t>
            </a:r>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ea typeface="+mn-ea"/>
              </a:defRPr>
            </a:lvl1pPr>
          </a:lstStyle>
          <a:p>
            <a:pPr>
              <a:defRPr/>
            </a:pPr>
            <a:r>
              <a:rPr lang="ru-RU"/>
              <a:t>02.08.2016</a:t>
            </a:r>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latin typeface="Calibri" charset="0"/>
              </a:defRPr>
            </a:lvl1pPr>
          </a:lstStyle>
          <a:p>
            <a:r>
              <a:rPr lang="ru-RU" altLang="ru-RU"/>
              <a:t>Факультет профайлинга А. Филатова</a:t>
            </a:r>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charset="0"/>
              </a:defRPr>
            </a:lvl1pPr>
          </a:lstStyle>
          <a:p>
            <a:fld id="{35946B47-BC55-4743-8FBB-435C279418F2}" type="slidenum">
              <a:rPr lang="ru-RU" altLang="ru-RU"/>
              <a:pPr/>
              <a:t>‹#›</a:t>
            </a:fld>
            <a:endParaRPr lang="ru-RU" altLang="ru-RU"/>
          </a:p>
        </p:txBody>
      </p:sp>
      <p:pic>
        <p:nvPicPr>
          <p:cNvPr id="1031" name="Рисунок 11" descr="19.jpg"/>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 id="2147483739" r:id="rId9"/>
    <p:sldLayoutId id="2147483740" r:id="rId10"/>
    <p:sldLayoutId id="2147483741" r:id="rId11"/>
  </p:sldLayoutIdLst>
  <p:hf sldNum="0" hd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Заголовок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ru-RU" altLang="ru-RU"/>
              <a:t>Образец заголовка</a:t>
            </a:r>
          </a:p>
        </p:txBody>
      </p:sp>
      <p:sp>
        <p:nvSpPr>
          <p:cNvPr id="2051" name="Текст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ru-RU" altLang="ru-RU"/>
              <a:t>Образец текста</a:t>
            </a:r>
          </a:p>
          <a:p>
            <a:pPr lvl="1"/>
            <a:r>
              <a:rPr lang="ru-RU" altLang="ru-RU"/>
              <a:t>Второй уровень</a:t>
            </a:r>
          </a:p>
          <a:p>
            <a:pPr lvl="2"/>
            <a:r>
              <a:rPr lang="ru-RU" altLang="ru-RU"/>
              <a:t>Третий уровень</a:t>
            </a:r>
          </a:p>
          <a:p>
            <a:pPr lvl="3"/>
            <a:r>
              <a:rPr lang="ru-RU" altLang="ru-RU"/>
              <a:t>Четвертый уровень</a:t>
            </a:r>
          </a:p>
          <a:p>
            <a:pPr lvl="4"/>
            <a:r>
              <a:rPr lang="ru-RU" altLang="ru-RU"/>
              <a:t>Пятый уровень</a:t>
            </a:r>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ea typeface="+mn-ea"/>
              </a:defRPr>
            </a:lvl1pPr>
          </a:lstStyle>
          <a:p>
            <a:pPr>
              <a:defRPr/>
            </a:pPr>
            <a:r>
              <a:rPr lang="ru-RU"/>
              <a:t>02.08.2016</a:t>
            </a:r>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latin typeface="Calibri" charset="0"/>
              </a:defRPr>
            </a:lvl1pPr>
          </a:lstStyle>
          <a:p>
            <a:r>
              <a:rPr lang="ru-RU" altLang="ru-RU"/>
              <a:t>Факультет профайлинга А. Филатова</a:t>
            </a:r>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charset="0"/>
              </a:defRPr>
            </a:lvl1pPr>
          </a:lstStyle>
          <a:p>
            <a:fld id="{E9C2C805-7F7D-774A-BB72-FB9698AE150C}" type="slidenum">
              <a:rPr lang="ru-RU" altLang="ru-RU"/>
              <a:pPr/>
              <a:t>‹#›</a:t>
            </a:fld>
            <a:endParaRPr lang="ru-RU" altLang="ru-RU"/>
          </a:p>
        </p:txBody>
      </p:sp>
      <p:pic>
        <p:nvPicPr>
          <p:cNvPr id="2055" name="Рисунок 11" descr="20.jpg"/>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742" r:id="rId1"/>
    <p:sldLayoutId id="2147483743" r:id="rId2"/>
    <p:sldLayoutId id="2147483744" r:id="rId3"/>
    <p:sldLayoutId id="2147483745" r:id="rId4"/>
    <p:sldLayoutId id="2147483746" r:id="rId5"/>
    <p:sldLayoutId id="2147483747" r:id="rId6"/>
    <p:sldLayoutId id="2147483748" r:id="rId7"/>
    <p:sldLayoutId id="2147483749" r:id="rId8"/>
    <p:sldLayoutId id="2147483750" r:id="rId9"/>
    <p:sldLayoutId id="2147483751" r:id="rId10"/>
    <p:sldLayoutId id="2147483752" r:id="rId11"/>
    <p:sldLayoutId id="2147483753" r:id="rId12"/>
    <p:sldLayoutId id="2147483754" r:id="rId13"/>
  </p:sldLayoutIdLst>
  <p:hf sldNum="0" hd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9.pn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55.png"/><Relationship Id="rId3" Type="http://schemas.openxmlformats.org/officeDocument/2006/relationships/image" Target="../media/image92.png"/></Relationships>
</file>

<file path=ppt/slides/_rels/slide101.xml.rels><?xml version="1.0" encoding="UTF-8" standalone="yes"?>
<Relationships xmlns="http://schemas.openxmlformats.org/package/2006/relationships"><Relationship Id="rId3" Type="http://schemas.openxmlformats.org/officeDocument/2006/relationships/image" Target="../media/image55.png"/><Relationship Id="rId4" Type="http://schemas.openxmlformats.org/officeDocument/2006/relationships/diagramData" Target="../diagrams/data4.xml"/><Relationship Id="rId5" Type="http://schemas.openxmlformats.org/officeDocument/2006/relationships/diagramLayout" Target="../diagrams/layout4.xml"/><Relationship Id="rId6" Type="http://schemas.openxmlformats.org/officeDocument/2006/relationships/diagramQuickStyle" Target="../diagrams/quickStyle4.xml"/><Relationship Id="rId7" Type="http://schemas.openxmlformats.org/officeDocument/2006/relationships/diagramColors" Target="../diagrams/colors4.xml"/><Relationship Id="rId8" Type="http://schemas.microsoft.com/office/2007/relationships/diagramDrawing" Target="../diagrams/drawing4.xml"/><Relationship Id="rId1" Type="http://schemas.openxmlformats.org/officeDocument/2006/relationships/slideLayout" Target="../slideLayouts/slideLayout12.xml"/><Relationship Id="rId2" Type="http://schemas.openxmlformats.org/officeDocument/2006/relationships/image" Target="../media/image62.jpg"/></Relationships>
</file>

<file path=ppt/slides/_rels/slide102.xml.rels><?xml version="1.0" encoding="UTF-8" standalone="yes"?>
<Relationships xmlns="http://schemas.openxmlformats.org/package/2006/relationships"><Relationship Id="rId3" Type="http://schemas.openxmlformats.org/officeDocument/2006/relationships/slideLayout" Target="../slideLayouts/slideLayout24.xml"/><Relationship Id="rId4" Type="http://schemas.openxmlformats.org/officeDocument/2006/relationships/image" Target="../media/image16.png"/><Relationship Id="rId5" Type="http://schemas.openxmlformats.org/officeDocument/2006/relationships/image" Target="../media/image93.png"/><Relationship Id="rId1" Type="http://schemas.microsoft.com/office/2007/relationships/media" Target="../media/media1.mp4"/><Relationship Id="rId2" Type="http://schemas.openxmlformats.org/officeDocument/2006/relationships/video" Target="../media/media1.mp4"/></Relationships>
</file>

<file path=ppt/slides/_rels/slide103.xml.rels><?xml version="1.0" encoding="UTF-8" standalone="yes"?>
<Relationships xmlns="http://schemas.openxmlformats.org/package/2006/relationships"><Relationship Id="rId3" Type="http://schemas.microsoft.com/office/2007/relationships/hdphoto" Target="../media/hdphoto11.wdp"/><Relationship Id="rId4" Type="http://schemas.openxmlformats.org/officeDocument/2006/relationships/image" Target="../media/image16.png"/><Relationship Id="rId1" Type="http://schemas.openxmlformats.org/officeDocument/2006/relationships/slideLayout" Target="../slideLayouts/slideLayout24.xml"/><Relationship Id="rId2" Type="http://schemas.openxmlformats.org/officeDocument/2006/relationships/image" Target="../media/image94.png"/></Relationships>
</file>

<file path=ppt/slides/_rels/slide104.xml.rels><?xml version="1.0" encoding="UTF-8" standalone="yes"?>
<Relationships xmlns="http://schemas.openxmlformats.org/package/2006/relationships"><Relationship Id="rId3" Type="http://schemas.microsoft.com/office/2007/relationships/hdphoto" Target="../media/hdphoto12.wdp"/><Relationship Id="rId4" Type="http://schemas.openxmlformats.org/officeDocument/2006/relationships/image" Target="../media/image16.png"/><Relationship Id="rId1" Type="http://schemas.openxmlformats.org/officeDocument/2006/relationships/slideLayout" Target="../slideLayouts/slideLayout24.xml"/><Relationship Id="rId2" Type="http://schemas.openxmlformats.org/officeDocument/2006/relationships/image" Target="../media/image95.png"/></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image" Target="../media/image16.png"/></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image" Target="../media/image16.png"/></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96.jpeg"/><Relationship Id="rId3" Type="http://schemas.openxmlformats.org/officeDocument/2006/relationships/image" Target="../media/image55.png"/></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97.png"/><Relationship Id="rId3" Type="http://schemas.openxmlformats.org/officeDocument/2006/relationships/image" Target="../media/image55.png"/></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98.jpeg"/><Relationship Id="rId3" Type="http://schemas.openxmlformats.org/officeDocument/2006/relationships/image" Target="../media/image5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10.png"/></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99.jpg"/><Relationship Id="rId3" Type="http://schemas.openxmlformats.org/officeDocument/2006/relationships/image" Target="../media/image55.png"/></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98.jpeg"/><Relationship Id="rId3" Type="http://schemas.openxmlformats.org/officeDocument/2006/relationships/image" Target="../media/image55.png"/></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00.jpg"/><Relationship Id="rId3" Type="http://schemas.openxmlformats.org/officeDocument/2006/relationships/image" Target="../media/image101.png"/></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98.jpeg"/><Relationship Id="rId3" Type="http://schemas.openxmlformats.org/officeDocument/2006/relationships/image" Target="../media/image55.png"/></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02.jpeg"/><Relationship Id="rId3" Type="http://schemas.openxmlformats.org/officeDocument/2006/relationships/image" Target="../media/image55.png"/></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98.jpeg"/><Relationship Id="rId3" Type="http://schemas.openxmlformats.org/officeDocument/2006/relationships/image" Target="../media/image55.png"/></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03.jpg"/><Relationship Id="rId3" Type="http://schemas.openxmlformats.org/officeDocument/2006/relationships/image" Target="../media/image101.png"/></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98.jpeg"/><Relationship Id="rId3" Type="http://schemas.openxmlformats.org/officeDocument/2006/relationships/image" Target="../media/image55.png"/></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04.jpg"/><Relationship Id="rId3" Type="http://schemas.openxmlformats.org/officeDocument/2006/relationships/image" Target="../media/image101.png"/></Relationships>
</file>

<file path=ppt/slides/_rels/slide119.xml.rels><?xml version="1.0" encoding="UTF-8" standalone="yes"?>
<Relationships xmlns="http://schemas.openxmlformats.org/package/2006/relationships"><Relationship Id="rId11" Type="http://schemas.openxmlformats.org/officeDocument/2006/relationships/image" Target="../media/image80.png"/><Relationship Id="rId12" Type="http://schemas.openxmlformats.org/officeDocument/2006/relationships/image" Target="../media/image81.png"/><Relationship Id="rId1" Type="http://schemas.openxmlformats.org/officeDocument/2006/relationships/slideLayout" Target="../slideLayouts/slideLayout12.xml"/><Relationship Id="rId2" Type="http://schemas.openxmlformats.org/officeDocument/2006/relationships/image" Target="../media/image66.jpg"/><Relationship Id="rId3" Type="http://schemas.openxmlformats.org/officeDocument/2006/relationships/image" Target="../media/image55.png"/><Relationship Id="rId4" Type="http://schemas.openxmlformats.org/officeDocument/2006/relationships/image" Target="../media/image73.png"/><Relationship Id="rId5" Type="http://schemas.openxmlformats.org/officeDocument/2006/relationships/image" Target="../media/image74.png"/><Relationship Id="rId6" Type="http://schemas.openxmlformats.org/officeDocument/2006/relationships/image" Target="../media/image75.png"/><Relationship Id="rId7" Type="http://schemas.openxmlformats.org/officeDocument/2006/relationships/image" Target="../media/image76.png"/><Relationship Id="rId8" Type="http://schemas.openxmlformats.org/officeDocument/2006/relationships/image" Target="../media/image77.png"/><Relationship Id="rId9" Type="http://schemas.openxmlformats.org/officeDocument/2006/relationships/image" Target="../media/image78.png"/><Relationship Id="rId10" Type="http://schemas.openxmlformats.org/officeDocument/2006/relationships/image" Target="../media/image7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20.xml.rels><?xml version="1.0" encoding="UTF-8" standalone="yes"?>
<Relationships xmlns="http://schemas.openxmlformats.org/package/2006/relationships"><Relationship Id="rId3" Type="http://schemas.openxmlformats.org/officeDocument/2006/relationships/image" Target="../media/image106.png"/><Relationship Id="rId4" Type="http://schemas.openxmlformats.org/officeDocument/2006/relationships/image" Target="../media/image55.png"/><Relationship Id="rId1" Type="http://schemas.openxmlformats.org/officeDocument/2006/relationships/slideLayout" Target="../slideLayouts/slideLayout13.xml"/><Relationship Id="rId2" Type="http://schemas.openxmlformats.org/officeDocument/2006/relationships/image" Target="../media/image105.jpeg"/></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image" Target="../media/image16.png"/></Relationships>
</file>

<file path=ppt/slides/_rels/slide122.xml.rels><?xml version="1.0" encoding="UTF-8" standalone="yes"?>
<Relationships xmlns="http://schemas.openxmlformats.org/package/2006/relationships"><Relationship Id="rId3" Type="http://schemas.openxmlformats.org/officeDocument/2006/relationships/image" Target="../media/image107.jpeg"/><Relationship Id="rId4" Type="http://schemas.openxmlformats.org/officeDocument/2006/relationships/image" Target="../media/image16.png"/><Relationship Id="rId5" Type="http://schemas.openxmlformats.org/officeDocument/2006/relationships/image" Target="../media/image108.png"/><Relationship Id="rId1" Type="http://schemas.openxmlformats.org/officeDocument/2006/relationships/slideLayout" Target="../slideLayouts/slideLayout12.xml"/><Relationship Id="rId2" Type="http://schemas.openxmlformats.org/officeDocument/2006/relationships/notesSlide" Target="../notesSlides/notesSlide6.xml"/></Relationships>
</file>

<file path=ppt/slides/_rels/slide123.xml.rels><?xml version="1.0" encoding="UTF-8" standalone="yes"?>
<Relationships xmlns="http://schemas.openxmlformats.org/package/2006/relationships"><Relationship Id="rId3" Type="http://schemas.openxmlformats.org/officeDocument/2006/relationships/image" Target="../media/image107.jpeg"/><Relationship Id="rId4" Type="http://schemas.openxmlformats.org/officeDocument/2006/relationships/image" Target="../media/image16.png"/><Relationship Id="rId5" Type="http://schemas.openxmlformats.org/officeDocument/2006/relationships/image" Target="../media/image108.png"/><Relationship Id="rId1" Type="http://schemas.openxmlformats.org/officeDocument/2006/relationships/slideLayout" Target="../slideLayouts/slideLayout12.xml"/><Relationship Id="rId2" Type="http://schemas.openxmlformats.org/officeDocument/2006/relationships/notesSlide" Target="../notesSlides/notesSlide7.xml"/></Relationships>
</file>

<file path=ppt/slides/_rels/slide124.xml.rels><?xml version="1.0" encoding="UTF-8" standalone="yes"?>
<Relationships xmlns="http://schemas.openxmlformats.org/package/2006/relationships"><Relationship Id="rId3" Type="http://schemas.openxmlformats.org/officeDocument/2006/relationships/image" Target="../media/image107.jpeg"/><Relationship Id="rId4" Type="http://schemas.openxmlformats.org/officeDocument/2006/relationships/image" Target="../media/image16.png"/><Relationship Id="rId5" Type="http://schemas.openxmlformats.org/officeDocument/2006/relationships/image" Target="../media/image108.png"/><Relationship Id="rId1" Type="http://schemas.openxmlformats.org/officeDocument/2006/relationships/slideLayout" Target="../slideLayouts/slideLayout12.xml"/><Relationship Id="rId2" Type="http://schemas.openxmlformats.org/officeDocument/2006/relationships/notesSlide" Target="../notesSlides/notesSlide8.xml"/></Relationships>
</file>

<file path=ppt/slides/_rels/slide125.xml.rels><?xml version="1.0" encoding="UTF-8" standalone="yes"?>
<Relationships xmlns="http://schemas.openxmlformats.org/package/2006/relationships"><Relationship Id="rId3" Type="http://schemas.openxmlformats.org/officeDocument/2006/relationships/image" Target="../media/image107.jpeg"/><Relationship Id="rId4" Type="http://schemas.openxmlformats.org/officeDocument/2006/relationships/image" Target="../media/image16.png"/><Relationship Id="rId5" Type="http://schemas.openxmlformats.org/officeDocument/2006/relationships/image" Target="../media/image108.png"/><Relationship Id="rId1" Type="http://schemas.openxmlformats.org/officeDocument/2006/relationships/slideLayout" Target="../slideLayouts/slideLayout12.xml"/><Relationship Id="rId2" Type="http://schemas.openxmlformats.org/officeDocument/2006/relationships/notesSlide" Target="../notesSlides/notesSlide9.xml"/></Relationships>
</file>

<file path=ppt/slides/_rels/slide126.xml.rels><?xml version="1.0" encoding="UTF-8" standalone="yes"?>
<Relationships xmlns="http://schemas.openxmlformats.org/package/2006/relationships"><Relationship Id="rId3" Type="http://schemas.openxmlformats.org/officeDocument/2006/relationships/image" Target="../media/image107.jpeg"/><Relationship Id="rId4" Type="http://schemas.openxmlformats.org/officeDocument/2006/relationships/image" Target="../media/image16.png"/><Relationship Id="rId5" Type="http://schemas.openxmlformats.org/officeDocument/2006/relationships/image" Target="../media/image108.png"/><Relationship Id="rId1" Type="http://schemas.openxmlformats.org/officeDocument/2006/relationships/slideLayout" Target="../slideLayouts/slideLayout12.xml"/><Relationship Id="rId2" Type="http://schemas.openxmlformats.org/officeDocument/2006/relationships/notesSlide" Target="../notesSlides/notesSlide10.xml"/></Relationships>
</file>

<file path=ppt/slides/_rels/slide127.xml.rels><?xml version="1.0" encoding="UTF-8" standalone="yes"?>
<Relationships xmlns="http://schemas.openxmlformats.org/package/2006/relationships"><Relationship Id="rId3" Type="http://schemas.openxmlformats.org/officeDocument/2006/relationships/image" Target="../media/image107.jpeg"/><Relationship Id="rId4" Type="http://schemas.openxmlformats.org/officeDocument/2006/relationships/image" Target="../media/image16.png"/><Relationship Id="rId5" Type="http://schemas.openxmlformats.org/officeDocument/2006/relationships/image" Target="../media/image108.png"/><Relationship Id="rId1" Type="http://schemas.openxmlformats.org/officeDocument/2006/relationships/slideLayout" Target="../slideLayouts/slideLayout12.xml"/><Relationship Id="rId2" Type="http://schemas.openxmlformats.org/officeDocument/2006/relationships/notesSlide" Target="../notesSlides/notesSlide11.xml"/></Relationships>
</file>

<file path=ppt/slides/_rels/slide128.xml.rels><?xml version="1.0" encoding="UTF-8" standalone="yes"?>
<Relationships xmlns="http://schemas.openxmlformats.org/package/2006/relationships"><Relationship Id="rId3" Type="http://schemas.openxmlformats.org/officeDocument/2006/relationships/image" Target="../media/image107.jpeg"/><Relationship Id="rId4" Type="http://schemas.openxmlformats.org/officeDocument/2006/relationships/image" Target="../media/image16.png"/><Relationship Id="rId5" Type="http://schemas.openxmlformats.org/officeDocument/2006/relationships/image" Target="../media/image108.png"/><Relationship Id="rId1" Type="http://schemas.openxmlformats.org/officeDocument/2006/relationships/slideLayout" Target="../slideLayouts/slideLayout12.xml"/><Relationship Id="rId2" Type="http://schemas.openxmlformats.org/officeDocument/2006/relationships/notesSlide" Target="../notesSlides/notesSlide12.xml"/></Relationships>
</file>

<file path=ppt/slides/_rels/slide129.xml.rels><?xml version="1.0" encoding="UTF-8" standalone="yes"?>
<Relationships xmlns="http://schemas.openxmlformats.org/package/2006/relationships"><Relationship Id="rId3" Type="http://schemas.openxmlformats.org/officeDocument/2006/relationships/image" Target="../media/image107.jpeg"/><Relationship Id="rId4" Type="http://schemas.openxmlformats.org/officeDocument/2006/relationships/image" Target="../media/image16.png"/><Relationship Id="rId5" Type="http://schemas.openxmlformats.org/officeDocument/2006/relationships/image" Target="../media/image108.png"/><Relationship Id="rId1" Type="http://schemas.openxmlformats.org/officeDocument/2006/relationships/slideLayout" Target="../slideLayouts/slideLayout12.xml"/><Relationship Id="rId2" Type="http://schemas.openxmlformats.org/officeDocument/2006/relationships/notesSlide" Target="../notesSlides/notesSlide1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30.xml.rels><?xml version="1.0" encoding="UTF-8" standalone="yes"?>
<Relationships xmlns="http://schemas.openxmlformats.org/package/2006/relationships"><Relationship Id="rId3" Type="http://schemas.openxmlformats.org/officeDocument/2006/relationships/image" Target="../media/image107.jpeg"/><Relationship Id="rId4" Type="http://schemas.openxmlformats.org/officeDocument/2006/relationships/image" Target="../media/image16.png"/><Relationship Id="rId5" Type="http://schemas.openxmlformats.org/officeDocument/2006/relationships/image" Target="../media/image108.png"/><Relationship Id="rId1" Type="http://schemas.openxmlformats.org/officeDocument/2006/relationships/slideLayout" Target="../slideLayouts/slideLayout12.xml"/><Relationship Id="rId2" Type="http://schemas.openxmlformats.org/officeDocument/2006/relationships/notesSlide" Target="../notesSlides/notesSlide14.xml"/></Relationships>
</file>

<file path=ppt/slides/_rels/slide131.xml.rels><?xml version="1.0" encoding="UTF-8" standalone="yes"?>
<Relationships xmlns="http://schemas.openxmlformats.org/package/2006/relationships"><Relationship Id="rId3" Type="http://schemas.openxmlformats.org/officeDocument/2006/relationships/image" Target="../media/image107.jpeg"/><Relationship Id="rId4" Type="http://schemas.openxmlformats.org/officeDocument/2006/relationships/image" Target="../media/image16.png"/><Relationship Id="rId5" Type="http://schemas.openxmlformats.org/officeDocument/2006/relationships/image" Target="../media/image108.png"/><Relationship Id="rId1" Type="http://schemas.openxmlformats.org/officeDocument/2006/relationships/slideLayout" Target="../slideLayouts/slideLayout12.xml"/><Relationship Id="rId2" Type="http://schemas.openxmlformats.org/officeDocument/2006/relationships/notesSlide" Target="../notesSlides/notesSlide15.xml"/></Relationships>
</file>

<file path=ppt/slides/_rels/slide132.xml.rels><?xml version="1.0" encoding="UTF-8" standalone="yes"?>
<Relationships xmlns="http://schemas.openxmlformats.org/package/2006/relationships"><Relationship Id="rId3" Type="http://schemas.openxmlformats.org/officeDocument/2006/relationships/image" Target="../media/image107.jpeg"/><Relationship Id="rId4" Type="http://schemas.openxmlformats.org/officeDocument/2006/relationships/image" Target="../media/image16.png"/><Relationship Id="rId5" Type="http://schemas.openxmlformats.org/officeDocument/2006/relationships/image" Target="../media/image108.png"/><Relationship Id="rId1" Type="http://schemas.openxmlformats.org/officeDocument/2006/relationships/slideLayout" Target="../slideLayouts/slideLayout12.xml"/><Relationship Id="rId2" Type="http://schemas.openxmlformats.org/officeDocument/2006/relationships/notesSlide" Target="../notesSlides/notesSlide16.xml"/></Relationships>
</file>

<file path=ppt/slides/_rels/slide133.xml.rels><?xml version="1.0" encoding="UTF-8" standalone="yes"?>
<Relationships xmlns="http://schemas.openxmlformats.org/package/2006/relationships"><Relationship Id="rId3" Type="http://schemas.openxmlformats.org/officeDocument/2006/relationships/image" Target="../media/image107.jpeg"/><Relationship Id="rId4" Type="http://schemas.openxmlformats.org/officeDocument/2006/relationships/image" Target="../media/image16.png"/><Relationship Id="rId5" Type="http://schemas.openxmlformats.org/officeDocument/2006/relationships/image" Target="../media/image108.png"/><Relationship Id="rId1" Type="http://schemas.openxmlformats.org/officeDocument/2006/relationships/slideLayout" Target="../slideLayouts/slideLayout12.xml"/><Relationship Id="rId2" Type="http://schemas.openxmlformats.org/officeDocument/2006/relationships/notesSlide" Target="../notesSlides/notesSlide17.xml"/></Relationships>
</file>

<file path=ppt/slides/_rels/slide134.xml.rels><?xml version="1.0" encoding="UTF-8" standalone="yes"?>
<Relationships xmlns="http://schemas.openxmlformats.org/package/2006/relationships"><Relationship Id="rId3" Type="http://schemas.openxmlformats.org/officeDocument/2006/relationships/image" Target="../media/image107.jpeg"/><Relationship Id="rId4" Type="http://schemas.openxmlformats.org/officeDocument/2006/relationships/image" Target="../media/image16.png"/><Relationship Id="rId5" Type="http://schemas.openxmlformats.org/officeDocument/2006/relationships/image" Target="../media/image108.png"/><Relationship Id="rId1" Type="http://schemas.openxmlformats.org/officeDocument/2006/relationships/slideLayout" Target="../slideLayouts/slideLayout12.xml"/><Relationship Id="rId2" Type="http://schemas.openxmlformats.org/officeDocument/2006/relationships/notesSlide" Target="../notesSlides/notesSlide18.xml"/></Relationships>
</file>

<file path=ppt/slides/_rels/slide135.xml.rels><?xml version="1.0" encoding="UTF-8" standalone="yes"?>
<Relationships xmlns="http://schemas.openxmlformats.org/package/2006/relationships"><Relationship Id="rId3" Type="http://schemas.openxmlformats.org/officeDocument/2006/relationships/image" Target="../media/image107.jpeg"/><Relationship Id="rId4" Type="http://schemas.openxmlformats.org/officeDocument/2006/relationships/image" Target="../media/image16.png"/><Relationship Id="rId5" Type="http://schemas.openxmlformats.org/officeDocument/2006/relationships/image" Target="../media/image108.png"/><Relationship Id="rId1" Type="http://schemas.openxmlformats.org/officeDocument/2006/relationships/slideLayout" Target="../slideLayouts/slideLayout12.xml"/><Relationship Id="rId2" Type="http://schemas.openxmlformats.org/officeDocument/2006/relationships/notesSlide" Target="../notesSlides/notesSlide19.xml"/></Relationships>
</file>

<file path=ppt/slides/_rels/slide136.xml.rels><?xml version="1.0" encoding="UTF-8" standalone="yes"?>
<Relationships xmlns="http://schemas.openxmlformats.org/package/2006/relationships"><Relationship Id="rId3" Type="http://schemas.openxmlformats.org/officeDocument/2006/relationships/image" Target="../media/image107.jpeg"/><Relationship Id="rId4" Type="http://schemas.openxmlformats.org/officeDocument/2006/relationships/image" Target="../media/image16.png"/><Relationship Id="rId5" Type="http://schemas.openxmlformats.org/officeDocument/2006/relationships/image" Target="../media/image108.png"/><Relationship Id="rId1" Type="http://schemas.openxmlformats.org/officeDocument/2006/relationships/slideLayout" Target="../slideLayouts/slideLayout12.xml"/><Relationship Id="rId2" Type="http://schemas.openxmlformats.org/officeDocument/2006/relationships/notesSlide" Target="../notesSlides/notesSlide20.xml"/></Relationships>
</file>

<file path=ppt/slides/_rels/slide137.xml.rels><?xml version="1.0" encoding="UTF-8" standalone="yes"?>
<Relationships xmlns="http://schemas.openxmlformats.org/package/2006/relationships"><Relationship Id="rId3" Type="http://schemas.openxmlformats.org/officeDocument/2006/relationships/image" Target="../media/image107.jpeg"/><Relationship Id="rId4" Type="http://schemas.openxmlformats.org/officeDocument/2006/relationships/image" Target="../media/image16.png"/><Relationship Id="rId5" Type="http://schemas.openxmlformats.org/officeDocument/2006/relationships/image" Target="../media/image108.png"/><Relationship Id="rId1" Type="http://schemas.openxmlformats.org/officeDocument/2006/relationships/slideLayout" Target="../slideLayouts/slideLayout12.xml"/><Relationship Id="rId2" Type="http://schemas.openxmlformats.org/officeDocument/2006/relationships/notesSlide" Target="../notesSlides/notesSlide21.xml"/></Relationships>
</file>

<file path=ppt/slides/_rels/slide138.xml.rels><?xml version="1.0" encoding="UTF-8" standalone="yes"?>
<Relationships xmlns="http://schemas.openxmlformats.org/package/2006/relationships"><Relationship Id="rId3" Type="http://schemas.openxmlformats.org/officeDocument/2006/relationships/image" Target="../media/image107.jpeg"/><Relationship Id="rId4" Type="http://schemas.openxmlformats.org/officeDocument/2006/relationships/image" Target="../media/image16.png"/><Relationship Id="rId5" Type="http://schemas.openxmlformats.org/officeDocument/2006/relationships/image" Target="../media/image108.png"/><Relationship Id="rId1" Type="http://schemas.openxmlformats.org/officeDocument/2006/relationships/slideLayout" Target="../slideLayouts/slideLayout12.xml"/><Relationship Id="rId2" Type="http://schemas.openxmlformats.org/officeDocument/2006/relationships/notesSlide" Target="../notesSlides/notesSlide22.xml"/></Relationships>
</file>

<file path=ppt/slides/_rels/slide139.xml.rels><?xml version="1.0" encoding="UTF-8" standalone="yes"?>
<Relationships xmlns="http://schemas.openxmlformats.org/package/2006/relationships"><Relationship Id="rId3" Type="http://schemas.openxmlformats.org/officeDocument/2006/relationships/image" Target="../media/image107.jpeg"/><Relationship Id="rId4" Type="http://schemas.openxmlformats.org/officeDocument/2006/relationships/image" Target="../media/image16.png"/><Relationship Id="rId5" Type="http://schemas.openxmlformats.org/officeDocument/2006/relationships/image" Target="../media/image108.png"/><Relationship Id="rId1" Type="http://schemas.openxmlformats.org/officeDocument/2006/relationships/slideLayout" Target="../slideLayouts/slideLayout12.xml"/><Relationship Id="rId2" Type="http://schemas.openxmlformats.org/officeDocument/2006/relationships/notesSlide" Target="../notesSlides/notesSlide2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40.xml.rels><?xml version="1.0" encoding="UTF-8" standalone="yes"?>
<Relationships xmlns="http://schemas.openxmlformats.org/package/2006/relationships"><Relationship Id="rId3" Type="http://schemas.openxmlformats.org/officeDocument/2006/relationships/image" Target="../media/image107.jpeg"/><Relationship Id="rId4" Type="http://schemas.openxmlformats.org/officeDocument/2006/relationships/image" Target="../media/image16.png"/><Relationship Id="rId5" Type="http://schemas.openxmlformats.org/officeDocument/2006/relationships/image" Target="../media/image108.png"/><Relationship Id="rId1" Type="http://schemas.openxmlformats.org/officeDocument/2006/relationships/slideLayout" Target="../slideLayouts/slideLayout12.xml"/><Relationship Id="rId2" Type="http://schemas.openxmlformats.org/officeDocument/2006/relationships/notesSlide" Target="../notesSlides/notesSlide24.xml"/></Relationships>
</file>

<file path=ppt/slides/_rels/slide141.xml.rels><?xml version="1.0" encoding="UTF-8" standalone="yes"?>
<Relationships xmlns="http://schemas.openxmlformats.org/package/2006/relationships"><Relationship Id="rId3" Type="http://schemas.openxmlformats.org/officeDocument/2006/relationships/image" Target="../media/image107.jpeg"/><Relationship Id="rId4" Type="http://schemas.openxmlformats.org/officeDocument/2006/relationships/image" Target="../media/image16.png"/><Relationship Id="rId5" Type="http://schemas.openxmlformats.org/officeDocument/2006/relationships/image" Target="../media/image108.png"/><Relationship Id="rId1" Type="http://schemas.openxmlformats.org/officeDocument/2006/relationships/slideLayout" Target="../slideLayouts/slideLayout12.xml"/><Relationship Id="rId2" Type="http://schemas.openxmlformats.org/officeDocument/2006/relationships/notesSlide" Target="../notesSlides/notesSlide25.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09.png"/></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10.jpeg"/></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xml"/><Relationship Id="rId3" Type="http://schemas.openxmlformats.org/officeDocument/2006/relationships/image" Target="../media/image3.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2.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3.jpeg"/><Relationship Id="rId3" Type="http://schemas.openxmlformats.org/officeDocument/2006/relationships/image" Target="../media/image14.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5.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4.xml"/><Relationship Id="rId3" Type="http://schemas.openxmlformats.org/officeDocument/2006/relationships/image" Target="../media/image16.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7.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8.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9.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0.jpg"/></Relationships>
</file>

<file path=ppt/slides/_rels/slide28.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23.png"/><Relationship Id="rId1" Type="http://schemas.openxmlformats.org/officeDocument/2006/relationships/slideLayout" Target="../slideLayouts/slideLayout13.xml"/><Relationship Id="rId2" Type="http://schemas.openxmlformats.org/officeDocument/2006/relationships/image" Target="../media/image21.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4.png"/><Relationship Id="rId3" Type="http://schemas.openxmlformats.org/officeDocument/2006/relationships/image" Target="../media/image2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6.tiff"/></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7.tiff"/></Relationships>
</file>

<file path=ppt/slides/_rels/slide32.xml.rels><?xml version="1.0" encoding="UTF-8" standalone="yes"?>
<Relationships xmlns="http://schemas.openxmlformats.org/package/2006/relationships"><Relationship Id="rId3" Type="http://schemas.openxmlformats.org/officeDocument/2006/relationships/hyperlink" Target="searchinform.ru" TargetMode="External"/><Relationship Id="rId4" Type="http://schemas.openxmlformats.org/officeDocument/2006/relationships/image" Target="../media/image29.png"/><Relationship Id="rId1" Type="http://schemas.openxmlformats.org/officeDocument/2006/relationships/slideLayout" Target="../slideLayouts/slideLayout18.xml"/><Relationship Id="rId2" Type="http://schemas.openxmlformats.org/officeDocument/2006/relationships/image" Target="../media/image28.png"/></Relationships>
</file>

<file path=ppt/slides/_rels/slide33.xml.rels><?xml version="1.0" encoding="UTF-8" standalone="yes"?>
<Relationships xmlns="http://schemas.openxmlformats.org/package/2006/relationships"><Relationship Id="rId3" Type="http://schemas.openxmlformats.org/officeDocument/2006/relationships/image" Target="../media/image29.png"/><Relationship Id="rId4" Type="http://schemas.openxmlformats.org/officeDocument/2006/relationships/image" Target="../media/image30.png"/><Relationship Id="rId1" Type="http://schemas.openxmlformats.org/officeDocument/2006/relationships/slideLayout" Target="../slideLayouts/slideLayout18.xml"/><Relationship Id="rId2" Type="http://schemas.openxmlformats.org/officeDocument/2006/relationships/hyperlink" Target="searchinform.ru" TargetMode="Externa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hyperlink" Target="searchinform.ru" TargetMode="External"/><Relationship Id="rId3" Type="http://schemas.openxmlformats.org/officeDocument/2006/relationships/image" Target="../media/image29.png"/></Relationships>
</file>

<file path=ppt/slides/_rels/slide35.xml.rels><?xml version="1.0" encoding="UTF-8" standalone="yes"?>
<Relationships xmlns="http://schemas.openxmlformats.org/package/2006/relationships"><Relationship Id="rId3" Type="http://schemas.microsoft.com/office/2007/relationships/hdphoto" Target="../media/hdphoto1.wdp"/><Relationship Id="rId4" Type="http://schemas.openxmlformats.org/officeDocument/2006/relationships/hyperlink" Target="searchinform.ru" TargetMode="External"/><Relationship Id="rId5" Type="http://schemas.openxmlformats.org/officeDocument/2006/relationships/image" Target="../media/image29.png"/><Relationship Id="rId1" Type="http://schemas.openxmlformats.org/officeDocument/2006/relationships/slideLayout" Target="../slideLayouts/slideLayout18.xml"/><Relationship Id="rId2" Type="http://schemas.openxmlformats.org/officeDocument/2006/relationships/image" Target="../media/image31.png"/></Relationships>
</file>

<file path=ppt/slides/_rels/slide36.xml.rels><?xml version="1.0" encoding="UTF-8" standalone="yes"?>
<Relationships xmlns="http://schemas.openxmlformats.org/package/2006/relationships"><Relationship Id="rId3" Type="http://schemas.openxmlformats.org/officeDocument/2006/relationships/hyperlink" Target="searchinform.ru" TargetMode="External"/><Relationship Id="rId4" Type="http://schemas.openxmlformats.org/officeDocument/2006/relationships/image" Target="../media/image29.png"/><Relationship Id="rId1" Type="http://schemas.openxmlformats.org/officeDocument/2006/relationships/slideLayout" Target="../slideLayouts/slideLayout18.xml"/><Relationship Id="rId2" Type="http://schemas.openxmlformats.org/officeDocument/2006/relationships/image" Target="../media/image32.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hyperlink" Target="searchinform.ru" TargetMode="External"/><Relationship Id="rId3" Type="http://schemas.openxmlformats.org/officeDocument/2006/relationships/image" Target="../media/image33.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hyperlink" Target="searchinform.ru" TargetMode="External"/><Relationship Id="rId3" Type="http://schemas.openxmlformats.org/officeDocument/2006/relationships/image" Target="../media/image29.png"/></Relationships>
</file>

<file path=ppt/slides/_rels/slide39.xml.rels><?xml version="1.0" encoding="UTF-8" standalone="yes"?>
<Relationships xmlns="http://schemas.openxmlformats.org/package/2006/relationships"><Relationship Id="rId3" Type="http://schemas.openxmlformats.org/officeDocument/2006/relationships/hyperlink" Target="searchinform.ru" TargetMode="External"/><Relationship Id="rId4" Type="http://schemas.openxmlformats.org/officeDocument/2006/relationships/image" Target="../media/image29.png"/><Relationship Id="rId1" Type="http://schemas.openxmlformats.org/officeDocument/2006/relationships/slideLayout" Target="../slideLayouts/slideLayout18.xml"/><Relationship Id="rId2" Type="http://schemas.openxmlformats.org/officeDocument/2006/relationships/image" Target="../media/image3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5.tiff"/></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6.jpe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7.jpe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8.jpe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9.jpe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40.jpe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41.jpe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42.jpe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4.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4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3.xml"/><Relationship Id="rId3" Type="http://schemas.openxmlformats.org/officeDocument/2006/relationships/image" Target="../media/image5.png"/></Relationships>
</file>

<file path=ppt/slides/_rels/slide60.xml.rels><?xml version="1.0" encoding="UTF-8" standalone="yes"?>
<Relationships xmlns="http://schemas.openxmlformats.org/package/2006/relationships"><Relationship Id="rId3" Type="http://schemas.microsoft.com/office/2007/relationships/hdphoto" Target="../media/hdphoto2.wdp"/><Relationship Id="rId4" Type="http://schemas.openxmlformats.org/officeDocument/2006/relationships/image" Target="../media/image16.png"/><Relationship Id="rId1" Type="http://schemas.openxmlformats.org/officeDocument/2006/relationships/slideLayout" Target="../slideLayouts/slideLayout13.xml"/><Relationship Id="rId2" Type="http://schemas.openxmlformats.org/officeDocument/2006/relationships/image" Target="../media/image44.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45.png"/></Relationships>
</file>

<file path=ppt/slides/_rels/slide62.xml.rels><?xml version="1.0" encoding="UTF-8" standalone="yes"?>
<Relationships xmlns="http://schemas.openxmlformats.org/package/2006/relationships"><Relationship Id="rId3" Type="http://schemas.microsoft.com/office/2007/relationships/hdphoto" Target="../media/hdphoto3.wdp"/><Relationship Id="rId4" Type="http://schemas.openxmlformats.org/officeDocument/2006/relationships/image" Target="../media/image16.png"/><Relationship Id="rId1" Type="http://schemas.openxmlformats.org/officeDocument/2006/relationships/slideLayout" Target="../slideLayouts/slideLayout24.xml"/><Relationship Id="rId2" Type="http://schemas.openxmlformats.org/officeDocument/2006/relationships/image" Target="../media/image46.png"/></Relationships>
</file>

<file path=ppt/slides/_rels/slide63.xml.rels><?xml version="1.0" encoding="UTF-8" standalone="yes"?>
<Relationships xmlns="http://schemas.openxmlformats.org/package/2006/relationships"><Relationship Id="rId3" Type="http://schemas.microsoft.com/office/2007/relationships/hdphoto" Target="../media/hdphoto4.wdp"/><Relationship Id="rId4" Type="http://schemas.openxmlformats.org/officeDocument/2006/relationships/image" Target="../media/image16.png"/><Relationship Id="rId1" Type="http://schemas.openxmlformats.org/officeDocument/2006/relationships/slideLayout" Target="../slideLayouts/slideLayout24.xml"/><Relationship Id="rId2" Type="http://schemas.openxmlformats.org/officeDocument/2006/relationships/image" Target="../media/image47.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image" Target="../media/image16.png"/></Relationships>
</file>

<file path=ppt/slides/_rels/slide65.xml.rels><?xml version="1.0" encoding="UTF-8" standalone="yes"?>
<Relationships xmlns="http://schemas.openxmlformats.org/package/2006/relationships"><Relationship Id="rId3" Type="http://schemas.microsoft.com/office/2007/relationships/hdphoto" Target="../media/hdphoto5.wdp"/><Relationship Id="rId4" Type="http://schemas.openxmlformats.org/officeDocument/2006/relationships/image" Target="../media/image16.png"/><Relationship Id="rId1" Type="http://schemas.openxmlformats.org/officeDocument/2006/relationships/slideLayout" Target="../slideLayouts/slideLayout24.xml"/><Relationship Id="rId2" Type="http://schemas.openxmlformats.org/officeDocument/2006/relationships/image" Target="../media/image48.png"/></Relationships>
</file>

<file path=ppt/slides/_rels/slide66.xml.rels><?xml version="1.0" encoding="UTF-8" standalone="yes"?>
<Relationships xmlns="http://schemas.openxmlformats.org/package/2006/relationships"><Relationship Id="rId3" Type="http://schemas.openxmlformats.org/officeDocument/2006/relationships/image" Target="../media/image49.jpeg"/><Relationship Id="rId4" Type="http://schemas.openxmlformats.org/officeDocument/2006/relationships/image" Target="../media/image50.png"/><Relationship Id="rId1" Type="http://schemas.openxmlformats.org/officeDocument/2006/relationships/slideLayout" Target="../slideLayouts/slideLayout24.xml"/><Relationship Id="rId2" Type="http://schemas.openxmlformats.org/officeDocument/2006/relationships/image" Target="../media/image16.png"/></Relationships>
</file>

<file path=ppt/slides/_rels/slide67.xml.rels><?xml version="1.0" encoding="UTF-8" standalone="yes"?>
<Relationships xmlns="http://schemas.openxmlformats.org/package/2006/relationships"><Relationship Id="rId3" Type="http://schemas.openxmlformats.org/officeDocument/2006/relationships/image" Target="../media/image52.jpg"/><Relationship Id="rId4" Type="http://schemas.openxmlformats.org/officeDocument/2006/relationships/image" Target="../media/image53.jpeg"/><Relationship Id="rId5" Type="http://schemas.openxmlformats.org/officeDocument/2006/relationships/image" Target="../media/image54.jpeg"/><Relationship Id="rId6" Type="http://schemas.openxmlformats.org/officeDocument/2006/relationships/image" Target="../media/image55.png"/><Relationship Id="rId1" Type="http://schemas.openxmlformats.org/officeDocument/2006/relationships/slideLayout" Target="../slideLayouts/slideLayout13.xml"/><Relationship Id="rId2" Type="http://schemas.openxmlformats.org/officeDocument/2006/relationships/image" Target="../media/image51.jp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56.jpg"/><Relationship Id="rId3" Type="http://schemas.openxmlformats.org/officeDocument/2006/relationships/image" Target="../media/image55.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image" Target="../media/image57.jpg"/><Relationship Id="rId3" Type="http://schemas.openxmlformats.org/officeDocument/2006/relationships/image" Target="../media/image1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6.png"/></Relationships>
</file>

<file path=ppt/slides/_rels/slide70.xml.rels><?xml version="1.0" encoding="UTF-8" standalone="yes"?>
<Relationships xmlns="http://schemas.openxmlformats.org/package/2006/relationships"><Relationship Id="rId3" Type="http://schemas.microsoft.com/office/2007/relationships/hdphoto" Target="../media/hdphoto6.wdp"/><Relationship Id="rId4" Type="http://schemas.openxmlformats.org/officeDocument/2006/relationships/image" Target="../media/image16.png"/><Relationship Id="rId1" Type="http://schemas.openxmlformats.org/officeDocument/2006/relationships/slideLayout" Target="../slideLayouts/slideLayout24.xml"/><Relationship Id="rId2" Type="http://schemas.openxmlformats.org/officeDocument/2006/relationships/image" Target="../media/image58.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image" Target="../media/image16.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image" Target="../media/image16.png"/></Relationships>
</file>

<file path=ppt/slides/_rels/slide73.xml.rels><?xml version="1.0" encoding="UTF-8" standalone="yes"?>
<Relationships xmlns="http://schemas.openxmlformats.org/package/2006/relationships"><Relationship Id="rId3" Type="http://schemas.microsoft.com/office/2007/relationships/hdphoto" Target="../media/hdphoto6.wdp"/><Relationship Id="rId4" Type="http://schemas.openxmlformats.org/officeDocument/2006/relationships/image" Target="../media/image16.png"/><Relationship Id="rId1" Type="http://schemas.openxmlformats.org/officeDocument/2006/relationships/slideLayout" Target="../slideLayouts/slideLayout24.xml"/><Relationship Id="rId2" Type="http://schemas.openxmlformats.org/officeDocument/2006/relationships/image" Target="../media/image58.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image" Target="../media/image16.png"/></Relationships>
</file>

<file path=ppt/slides/_rels/slide75.xml.rels><?xml version="1.0" encoding="UTF-8" standalone="yes"?>
<Relationships xmlns="http://schemas.openxmlformats.org/package/2006/relationships"><Relationship Id="rId3" Type="http://schemas.microsoft.com/office/2007/relationships/hdphoto" Target="../media/hdphoto7.wdp"/><Relationship Id="rId4" Type="http://schemas.openxmlformats.org/officeDocument/2006/relationships/image" Target="../media/image16.png"/><Relationship Id="rId1" Type="http://schemas.openxmlformats.org/officeDocument/2006/relationships/slideLayout" Target="../slideLayouts/slideLayout24.xml"/><Relationship Id="rId2" Type="http://schemas.openxmlformats.org/officeDocument/2006/relationships/image" Target="../media/image59.png"/></Relationships>
</file>

<file path=ppt/slides/_rels/slide76.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60.png"/><Relationship Id="rId5" Type="http://schemas.microsoft.com/office/2007/relationships/hdphoto" Target="../media/hdphoto8.wdp"/><Relationship Id="rId6" Type="http://schemas.openxmlformats.org/officeDocument/2006/relationships/image" Target="../media/image61.png"/><Relationship Id="rId7" Type="http://schemas.microsoft.com/office/2007/relationships/hdphoto" Target="../media/hdphoto9.wdp"/><Relationship Id="rId1" Type="http://schemas.openxmlformats.org/officeDocument/2006/relationships/slideLayout" Target="../slideLayouts/slideLayout24.xml"/><Relationship Id="rId2" Type="http://schemas.openxmlformats.org/officeDocument/2006/relationships/notesSlide" Target="../notesSlides/notesSlide5.xml"/></Relationships>
</file>

<file path=ppt/slides/_rels/slide77.xml.rels><?xml version="1.0" encoding="UTF-8" standalone="yes"?>
<Relationships xmlns="http://schemas.openxmlformats.org/package/2006/relationships"><Relationship Id="rId3" Type="http://schemas.openxmlformats.org/officeDocument/2006/relationships/image" Target="../media/image55.png"/><Relationship Id="rId4" Type="http://schemas.openxmlformats.org/officeDocument/2006/relationships/diagramData" Target="../diagrams/data1.xml"/><Relationship Id="rId5" Type="http://schemas.openxmlformats.org/officeDocument/2006/relationships/diagramLayout" Target="../diagrams/layout1.xml"/><Relationship Id="rId6" Type="http://schemas.openxmlformats.org/officeDocument/2006/relationships/diagramQuickStyle" Target="../diagrams/quickStyle1.xml"/><Relationship Id="rId7" Type="http://schemas.openxmlformats.org/officeDocument/2006/relationships/diagramColors" Target="../diagrams/colors1.xml"/><Relationship Id="rId8" Type="http://schemas.microsoft.com/office/2007/relationships/diagramDrawing" Target="../diagrams/drawing1.xml"/><Relationship Id="rId1" Type="http://schemas.openxmlformats.org/officeDocument/2006/relationships/slideLayout" Target="../slideLayouts/slideLayout12.xml"/><Relationship Id="rId2" Type="http://schemas.openxmlformats.org/officeDocument/2006/relationships/image" Target="../media/image62.jpg"/></Relationships>
</file>

<file path=ppt/slides/_rels/slide78.xml.rels><?xml version="1.0" encoding="UTF-8" standalone="yes"?>
<Relationships xmlns="http://schemas.openxmlformats.org/package/2006/relationships"><Relationship Id="rId3" Type="http://schemas.microsoft.com/office/2007/relationships/hdphoto" Target="../media/hdphoto10.wdp"/><Relationship Id="rId4" Type="http://schemas.openxmlformats.org/officeDocument/2006/relationships/image" Target="../media/image16.png"/><Relationship Id="rId1" Type="http://schemas.openxmlformats.org/officeDocument/2006/relationships/slideLayout" Target="../slideLayouts/slideLayout24.xml"/><Relationship Id="rId2" Type="http://schemas.openxmlformats.org/officeDocument/2006/relationships/image" Target="../media/image63.pn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64.jpeg"/><Relationship Id="rId3" Type="http://schemas.openxmlformats.org/officeDocument/2006/relationships/image" Target="../media/image5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7.png"/></Relationships>
</file>

<file path=ppt/slides/_rels/slide80.xml.rels><?xml version="1.0" encoding="UTF-8" standalone="yes"?>
<Relationships xmlns="http://schemas.openxmlformats.org/package/2006/relationships"><Relationship Id="rId3" Type="http://schemas.openxmlformats.org/officeDocument/2006/relationships/image" Target="../media/image55.png"/><Relationship Id="rId4" Type="http://schemas.openxmlformats.org/officeDocument/2006/relationships/diagramData" Target="../diagrams/data2.xml"/><Relationship Id="rId5" Type="http://schemas.openxmlformats.org/officeDocument/2006/relationships/diagramLayout" Target="../diagrams/layout2.xml"/><Relationship Id="rId6" Type="http://schemas.openxmlformats.org/officeDocument/2006/relationships/diagramQuickStyle" Target="../diagrams/quickStyle2.xml"/><Relationship Id="rId7" Type="http://schemas.openxmlformats.org/officeDocument/2006/relationships/diagramColors" Target="../diagrams/colors2.xml"/><Relationship Id="rId8" Type="http://schemas.microsoft.com/office/2007/relationships/diagramDrawing" Target="../diagrams/drawing2.xml"/><Relationship Id="rId1" Type="http://schemas.openxmlformats.org/officeDocument/2006/relationships/slideLayout" Target="../slideLayouts/slideLayout13.xml"/><Relationship Id="rId2" Type="http://schemas.openxmlformats.org/officeDocument/2006/relationships/image" Target="../media/image65.jp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66.jpg"/><Relationship Id="rId3" Type="http://schemas.openxmlformats.org/officeDocument/2006/relationships/image" Target="../media/image55.pn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66.jpg"/><Relationship Id="rId3" Type="http://schemas.openxmlformats.org/officeDocument/2006/relationships/image" Target="../media/image55.pn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66.jp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66.jpg"/><Relationship Id="rId3" Type="http://schemas.openxmlformats.org/officeDocument/2006/relationships/image" Target="../media/image55.pn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66.jpg"/><Relationship Id="rId3" Type="http://schemas.openxmlformats.org/officeDocument/2006/relationships/image" Target="../media/image55.pn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67.jpeg"/><Relationship Id="rId3" Type="http://schemas.openxmlformats.org/officeDocument/2006/relationships/image" Target="../media/image55.pn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68.png"/><Relationship Id="rId3" Type="http://schemas.openxmlformats.org/officeDocument/2006/relationships/image" Target="../media/image55.pn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69.png"/><Relationship Id="rId3" Type="http://schemas.openxmlformats.org/officeDocument/2006/relationships/image" Target="../media/image55.pn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70.jpg"/><Relationship Id="rId3" Type="http://schemas.openxmlformats.org/officeDocument/2006/relationships/image" Target="../media/image5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8.png"/></Relationships>
</file>

<file path=ppt/slides/_rels/slide90.xml.rels><?xml version="1.0" encoding="UTF-8" standalone="yes"?>
<Relationships xmlns="http://schemas.openxmlformats.org/package/2006/relationships"><Relationship Id="rId3" Type="http://schemas.openxmlformats.org/officeDocument/2006/relationships/image" Target="../media/image55.png"/><Relationship Id="rId4" Type="http://schemas.openxmlformats.org/officeDocument/2006/relationships/image" Target="../media/image72.png"/><Relationship Id="rId1" Type="http://schemas.openxmlformats.org/officeDocument/2006/relationships/slideLayout" Target="../slideLayouts/slideLayout12.xml"/><Relationship Id="rId2" Type="http://schemas.openxmlformats.org/officeDocument/2006/relationships/image" Target="../media/image71.jpeg"/></Relationships>
</file>

<file path=ppt/slides/_rels/slide91.xml.rels><?xml version="1.0" encoding="UTF-8" standalone="yes"?>
<Relationships xmlns="http://schemas.openxmlformats.org/package/2006/relationships"><Relationship Id="rId11" Type="http://schemas.openxmlformats.org/officeDocument/2006/relationships/image" Target="../media/image80.png"/><Relationship Id="rId12" Type="http://schemas.openxmlformats.org/officeDocument/2006/relationships/image" Target="../media/image81.png"/><Relationship Id="rId1" Type="http://schemas.openxmlformats.org/officeDocument/2006/relationships/slideLayout" Target="../slideLayouts/slideLayout12.xml"/><Relationship Id="rId2" Type="http://schemas.openxmlformats.org/officeDocument/2006/relationships/image" Target="../media/image66.jpg"/><Relationship Id="rId3" Type="http://schemas.openxmlformats.org/officeDocument/2006/relationships/image" Target="../media/image55.png"/><Relationship Id="rId4" Type="http://schemas.openxmlformats.org/officeDocument/2006/relationships/image" Target="../media/image73.png"/><Relationship Id="rId5" Type="http://schemas.openxmlformats.org/officeDocument/2006/relationships/image" Target="../media/image74.png"/><Relationship Id="rId6" Type="http://schemas.openxmlformats.org/officeDocument/2006/relationships/image" Target="../media/image75.png"/><Relationship Id="rId7" Type="http://schemas.openxmlformats.org/officeDocument/2006/relationships/image" Target="../media/image76.png"/><Relationship Id="rId8" Type="http://schemas.openxmlformats.org/officeDocument/2006/relationships/image" Target="../media/image77.png"/><Relationship Id="rId9" Type="http://schemas.openxmlformats.org/officeDocument/2006/relationships/image" Target="../media/image78.png"/><Relationship Id="rId10" Type="http://schemas.openxmlformats.org/officeDocument/2006/relationships/image" Target="../media/image79.pn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82.jpg"/><Relationship Id="rId3" Type="http://schemas.openxmlformats.org/officeDocument/2006/relationships/image" Target="../media/image55.png"/></Relationships>
</file>

<file path=ppt/slides/_rels/slide93.xml.rels><?xml version="1.0" encoding="UTF-8" standalone="yes"?>
<Relationships xmlns="http://schemas.openxmlformats.org/package/2006/relationships"><Relationship Id="rId3" Type="http://schemas.openxmlformats.org/officeDocument/2006/relationships/image" Target="../media/image55.png"/><Relationship Id="rId4" Type="http://schemas.openxmlformats.org/officeDocument/2006/relationships/diagramData" Target="../diagrams/data3.xml"/><Relationship Id="rId5" Type="http://schemas.openxmlformats.org/officeDocument/2006/relationships/diagramLayout" Target="../diagrams/layout3.xml"/><Relationship Id="rId6" Type="http://schemas.openxmlformats.org/officeDocument/2006/relationships/diagramQuickStyle" Target="../diagrams/quickStyle3.xml"/><Relationship Id="rId7" Type="http://schemas.openxmlformats.org/officeDocument/2006/relationships/diagramColors" Target="../diagrams/colors3.xml"/><Relationship Id="rId8" Type="http://schemas.microsoft.com/office/2007/relationships/diagramDrawing" Target="../diagrams/drawing3.xml"/><Relationship Id="rId1" Type="http://schemas.openxmlformats.org/officeDocument/2006/relationships/slideLayout" Target="../slideLayouts/slideLayout12.xml"/><Relationship Id="rId2" Type="http://schemas.openxmlformats.org/officeDocument/2006/relationships/image" Target="../media/image83.jpe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84.jpeg"/><Relationship Id="rId3" Type="http://schemas.openxmlformats.org/officeDocument/2006/relationships/image" Target="../media/image55.pn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85.jpg"/><Relationship Id="rId3" Type="http://schemas.openxmlformats.org/officeDocument/2006/relationships/image" Target="../media/image86.png"/></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87.jpeg"/><Relationship Id="rId3" Type="http://schemas.openxmlformats.org/officeDocument/2006/relationships/image" Target="../media/image55.png"/></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88.jpg"/><Relationship Id="rId3" Type="http://schemas.openxmlformats.org/officeDocument/2006/relationships/image" Target="../media/image89.png"/></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90.jpeg"/><Relationship Id="rId3" Type="http://schemas.openxmlformats.org/officeDocument/2006/relationships/image" Target="../media/image89.png"/></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91.jpg"/><Relationship Id="rId3" Type="http://schemas.openxmlformats.org/officeDocument/2006/relationships/image" Target="../media/image5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Подзаголовок 6"/>
          <p:cNvSpPr>
            <a:spLocks noGrp="1"/>
          </p:cNvSpPr>
          <p:nvPr>
            <p:ph type="subTitle" idx="1"/>
          </p:nvPr>
        </p:nvSpPr>
        <p:spPr>
          <a:xfrm>
            <a:off x="2484438" y="0"/>
            <a:ext cx="6659562" cy="765175"/>
          </a:xfrm>
        </p:spPr>
        <p:txBody>
          <a:bodyPr/>
          <a:lstStyle/>
          <a:p>
            <a:pPr algn="r" eaLnBrk="1" hangingPunct="1">
              <a:defRPr/>
            </a:pPr>
            <a:r>
              <a:rPr lang="ru-RU" sz="2400" b="1" dirty="0" smtClean="0">
                <a:solidFill>
                  <a:schemeClr val="tx2">
                    <a:lumMod val="75000"/>
                  </a:schemeClr>
                </a:solidFill>
              </a:rPr>
              <a:t>Профайлинг, нейротехнологии</a:t>
            </a:r>
          </a:p>
          <a:p>
            <a:pPr algn="r" eaLnBrk="1" hangingPunct="1">
              <a:defRPr/>
            </a:pPr>
            <a:r>
              <a:rPr lang="ru-RU" sz="2400" b="1" dirty="0" smtClean="0">
                <a:solidFill>
                  <a:schemeClr val="tx2">
                    <a:lumMod val="75000"/>
                  </a:schemeClr>
                </a:solidFill>
              </a:rPr>
              <a:t> и верификация лжи</a:t>
            </a:r>
            <a:endParaRPr lang="ru-RU" sz="2400" b="1" dirty="0">
              <a:solidFill>
                <a:schemeClr val="tx2">
                  <a:lumMod val="75000"/>
                </a:schemeClr>
              </a:solidFill>
            </a:endParaRPr>
          </a:p>
        </p:txBody>
      </p:sp>
      <p:sp>
        <p:nvSpPr>
          <p:cNvPr id="8" name="Прямоугольник 7"/>
          <p:cNvSpPr/>
          <p:nvPr/>
        </p:nvSpPr>
        <p:spPr>
          <a:xfrm>
            <a:off x="1583668" y="1484784"/>
            <a:ext cx="5976664" cy="2585323"/>
          </a:xfrm>
          <a:prstGeom prst="rect">
            <a:avLst/>
          </a:prstGeom>
          <a:noFill/>
        </p:spPr>
        <p:txBody>
          <a:bodyPr>
            <a:spAutoFit/>
          </a:bodyPr>
          <a:lstStyle/>
          <a:p>
            <a:pPr algn="ctr">
              <a:defRPr/>
            </a:pPr>
            <a:r>
              <a:rPr lang="ru-RU" sz="5400" b="1" dirty="0" smtClean="0">
                <a:ln w="18000">
                  <a:solidFill>
                    <a:schemeClr val="tx1"/>
                  </a:solidFill>
                  <a:prstDash val="solid"/>
                  <a:miter lim="800000"/>
                </a:ln>
                <a:solidFill>
                  <a:srgbClr val="CC0000"/>
                </a:solidFill>
                <a:effectLst>
                  <a:outerShdw blurRad="25500" dist="23000" dir="7020000" algn="tl">
                    <a:srgbClr val="000000">
                      <a:alpha val="50000"/>
                    </a:srgbClr>
                  </a:outerShdw>
                </a:effectLst>
                <a:latin typeface="Tahoma" pitchFamily="34" charset="0"/>
                <a:ea typeface="+mn-ea"/>
              </a:rPr>
              <a:t>Онлайн курс по </a:t>
            </a:r>
            <a:r>
              <a:rPr lang="ru-RU" sz="5400" b="1" dirty="0" err="1" smtClean="0">
                <a:ln w="18000">
                  <a:solidFill>
                    <a:schemeClr val="tx1"/>
                  </a:solidFill>
                  <a:prstDash val="solid"/>
                  <a:miter lim="800000"/>
                </a:ln>
                <a:solidFill>
                  <a:srgbClr val="CC0000"/>
                </a:solidFill>
                <a:effectLst>
                  <a:outerShdw blurRad="25500" dist="23000" dir="7020000" algn="tl">
                    <a:srgbClr val="000000">
                      <a:alpha val="50000"/>
                    </a:srgbClr>
                  </a:outerShdw>
                </a:effectLst>
                <a:latin typeface="Tahoma" pitchFamily="34" charset="0"/>
                <a:ea typeface="+mn-ea"/>
              </a:rPr>
              <a:t>профайлингу</a:t>
            </a:r>
            <a:endParaRPr lang="ru-RU" sz="5400" b="1" dirty="0" smtClean="0">
              <a:ln w="18000">
                <a:solidFill>
                  <a:schemeClr val="tx1"/>
                </a:solidFill>
                <a:prstDash val="solid"/>
                <a:miter lim="800000"/>
              </a:ln>
              <a:solidFill>
                <a:srgbClr val="CC0000"/>
              </a:solidFill>
              <a:effectLst>
                <a:outerShdw blurRad="25500" dist="23000" dir="7020000" algn="tl">
                  <a:srgbClr val="000000">
                    <a:alpha val="50000"/>
                  </a:srgbClr>
                </a:outerShdw>
              </a:effectLst>
              <a:latin typeface="Tahoma" pitchFamily="34" charset="0"/>
              <a:ea typeface="+mn-ea"/>
            </a:endParaRPr>
          </a:p>
          <a:p>
            <a:pPr algn="ctr">
              <a:defRPr/>
            </a:pPr>
            <a:r>
              <a:rPr lang="ru-RU" sz="5400" b="1" dirty="0" smtClean="0">
                <a:ln w="18000">
                  <a:solidFill>
                    <a:schemeClr val="tx1"/>
                  </a:solidFill>
                  <a:prstDash val="solid"/>
                  <a:miter lim="800000"/>
                </a:ln>
                <a:solidFill>
                  <a:srgbClr val="CC0000"/>
                </a:solidFill>
                <a:effectLst>
                  <a:outerShdw blurRad="25500" dist="23000" dir="7020000" algn="tl">
                    <a:srgbClr val="000000">
                      <a:alpha val="50000"/>
                    </a:srgbClr>
                  </a:outerShdw>
                </a:effectLst>
                <a:latin typeface="Tahoma" pitchFamily="34" charset="0"/>
                <a:ea typeface="+mn-ea"/>
              </a:rPr>
              <a:t>А. Филатова</a:t>
            </a:r>
            <a:endParaRPr lang="ru-RU" sz="5400" b="1" dirty="0">
              <a:ln w="18000">
                <a:solidFill>
                  <a:schemeClr val="tx1"/>
                </a:solidFill>
                <a:prstDash val="solid"/>
                <a:miter lim="800000"/>
              </a:ln>
              <a:solidFill>
                <a:srgbClr val="CC0000"/>
              </a:solidFill>
              <a:effectLst>
                <a:outerShdw blurRad="25500" dist="23000" dir="7020000" algn="tl">
                  <a:srgbClr val="000000">
                    <a:alpha val="50000"/>
                  </a:srgbClr>
                </a:outerShdw>
              </a:effectLst>
              <a:latin typeface="Tahoma" pitchFamily="34" charset="0"/>
              <a:ea typeface="+mn-ea"/>
            </a:endParaRPr>
          </a:p>
        </p:txBody>
      </p:sp>
      <p:sp>
        <p:nvSpPr>
          <p:cNvPr id="2" name="Прямоугольник 1"/>
          <p:cNvSpPr/>
          <p:nvPr/>
        </p:nvSpPr>
        <p:spPr>
          <a:xfrm>
            <a:off x="107504" y="13255"/>
            <a:ext cx="2592288" cy="369332"/>
          </a:xfrm>
          <a:prstGeom prst="rect">
            <a:avLst/>
          </a:prstGeom>
        </p:spPr>
        <p:txBody>
          <a:bodyPr wrap="square">
            <a:spAutoFit/>
          </a:bodyPr>
          <a:lstStyle/>
          <a:p>
            <a:pPr algn="r">
              <a:defRPr/>
            </a:pPr>
            <a:r>
              <a:rPr lang="en-US" dirty="0" err="1" smtClean="0"/>
              <a:t>t.me</a:t>
            </a:r>
            <a:r>
              <a:rPr lang="en-US" dirty="0" smtClean="0"/>
              <a:t>/</a:t>
            </a:r>
            <a:r>
              <a:rPr lang="en-US" dirty="0" err="1" smtClean="0"/>
              <a:t>ProProfiling</a:t>
            </a:r>
            <a:endParaRPr lang="ru-RU" dirty="0"/>
          </a:p>
        </p:txBody>
      </p:sp>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a:xfrm>
            <a:off x="126431" y="219954"/>
            <a:ext cx="8991600" cy="1008112"/>
          </a:xfrm>
        </p:spPr>
        <p:txBody>
          <a:bodyPr/>
          <a:lstStyle/>
          <a:p>
            <a:r>
              <a:rPr lang="ru-RU" sz="2500" b="1" dirty="0" err="1" smtClean="0"/>
              <a:t>Профайлинг</a:t>
            </a:r>
            <a:r>
              <a:rPr lang="ru-RU" sz="2500" b="1" dirty="0" smtClean="0"/>
              <a:t> в </a:t>
            </a:r>
            <a:r>
              <a:rPr lang="ru-RU" sz="2500" b="1" dirty="0" err="1" smtClean="0"/>
              <a:t>СоцСетях</a:t>
            </a:r>
            <a:endParaRPr lang="ru-RU" sz="3500" b="1" dirty="0">
              <a:solidFill>
                <a:srgbClr val="002060"/>
              </a:solidFill>
            </a:endParaRPr>
          </a:p>
        </p:txBody>
      </p:sp>
      <p:sp>
        <p:nvSpPr>
          <p:cNvPr id="9" name="Нижний колонтитул 6"/>
          <p:cNvSpPr>
            <a:spLocks noGrp="1"/>
          </p:cNvSpPr>
          <p:nvPr>
            <p:ph type="ftr" sz="quarter" idx="11"/>
          </p:nvPr>
        </p:nvSpPr>
        <p:spPr>
          <a:xfrm>
            <a:off x="3707904" y="6492875"/>
            <a:ext cx="5436096" cy="365125"/>
          </a:xfrm>
        </p:spPr>
        <p:txBody>
          <a:bodyPr/>
          <a:lstStyle/>
          <a:p>
            <a:pPr algn="r">
              <a:defRPr/>
            </a:pPr>
            <a:r>
              <a:rPr lang="ru-RU" sz="1300" dirty="0" err="1">
                <a:solidFill>
                  <a:schemeClr val="bg1"/>
                </a:solidFill>
              </a:rPr>
              <a:t>А.Филатов</a:t>
            </a:r>
            <a:r>
              <a:rPr lang="ru-RU" sz="1300" dirty="0">
                <a:solidFill>
                  <a:schemeClr val="bg1"/>
                </a:solidFill>
              </a:rPr>
              <a:t>. </a:t>
            </a:r>
          </a:p>
          <a:p>
            <a:pPr algn="r">
              <a:defRPr/>
            </a:pPr>
            <a:r>
              <a:rPr lang="ru-RU" sz="1300" dirty="0">
                <a:solidFill>
                  <a:schemeClr val="bg1"/>
                </a:solidFill>
              </a:rPr>
              <a:t>Профайлинг, </a:t>
            </a:r>
            <a:r>
              <a:rPr lang="ru-RU" sz="1300" dirty="0" err="1">
                <a:solidFill>
                  <a:schemeClr val="bg1"/>
                </a:solidFill>
              </a:rPr>
              <a:t>нейротехнологии</a:t>
            </a:r>
            <a:r>
              <a:rPr lang="ru-RU" sz="1300" dirty="0">
                <a:solidFill>
                  <a:schemeClr val="bg1"/>
                </a:solidFill>
              </a:rPr>
              <a:t>, верификация лжи.</a:t>
            </a:r>
          </a:p>
          <a:p>
            <a:pPr algn="r">
              <a:defRPr/>
            </a:pPr>
            <a:endParaRPr lang="ru-RU" sz="1300" b="1" dirty="0">
              <a:solidFill>
                <a:schemeClr val="bg1"/>
              </a:solidFill>
            </a:endParaRPr>
          </a:p>
        </p:txBody>
      </p:sp>
      <p:sp>
        <p:nvSpPr>
          <p:cNvPr id="5" name="Прямоугольник 4"/>
          <p:cNvSpPr/>
          <p:nvPr/>
        </p:nvSpPr>
        <p:spPr>
          <a:xfrm>
            <a:off x="38980" y="6381328"/>
            <a:ext cx="1893274" cy="369332"/>
          </a:xfrm>
          <a:prstGeom prst="rect">
            <a:avLst/>
          </a:prstGeom>
        </p:spPr>
        <p:txBody>
          <a:bodyPr wrap="none">
            <a:spAutoFit/>
          </a:bodyPr>
          <a:lstStyle/>
          <a:p>
            <a:pPr algn="r">
              <a:defRPr/>
            </a:pPr>
            <a:r>
              <a:rPr lang="en-US" dirty="0" err="1">
                <a:solidFill>
                  <a:schemeClr val="bg1"/>
                </a:solidFill>
              </a:rPr>
              <a:t>t.me</a:t>
            </a:r>
            <a:r>
              <a:rPr lang="en-US" dirty="0">
                <a:solidFill>
                  <a:schemeClr val="bg1"/>
                </a:solidFill>
              </a:rPr>
              <a:t>/</a:t>
            </a:r>
            <a:r>
              <a:rPr lang="en-US" dirty="0" err="1">
                <a:solidFill>
                  <a:schemeClr val="bg1"/>
                </a:solidFill>
              </a:rPr>
              <a:t>ProProfiling</a:t>
            </a:r>
            <a:endParaRPr lang="ru-RU" dirty="0">
              <a:solidFill>
                <a:schemeClr val="bg1"/>
              </a:solidFill>
            </a:endParaRPr>
          </a:p>
        </p:txBody>
      </p:sp>
      <p:pic>
        <p:nvPicPr>
          <p:cNvPr id="2" name="Изображение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4515" y="548680"/>
            <a:ext cx="8595432" cy="5218172"/>
          </a:xfrm>
          <a:prstGeom prst="rect">
            <a:avLst/>
          </a:prstGeom>
        </p:spPr>
      </p:pic>
    </p:spTree>
    <p:extLst>
      <p:ext uri="{BB962C8B-B14F-4D97-AF65-F5344CB8AC3E}">
        <p14:creationId xmlns:p14="http://schemas.microsoft.com/office/powerpoint/2010/main" val="458327980"/>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Рисунок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13201" y="5391207"/>
            <a:ext cx="1868762" cy="337295"/>
          </a:xfrm>
          <a:prstGeom prst="rect">
            <a:avLst/>
          </a:prstGeom>
        </p:spPr>
      </p:pic>
      <p:sp>
        <p:nvSpPr>
          <p:cNvPr id="9" name="Прямоугольник 8"/>
          <p:cNvSpPr/>
          <p:nvPr/>
        </p:nvSpPr>
        <p:spPr>
          <a:xfrm>
            <a:off x="0" y="3120390"/>
            <a:ext cx="9144000" cy="99753"/>
          </a:xfrm>
          <a:prstGeom prst="rect">
            <a:avLst/>
          </a:prstGeom>
          <a:noFill/>
          <a:ln>
            <a:solidFill>
              <a:srgbClr val="F87B00">
                <a:alpha val="69804"/>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rgbClr val="F87B00"/>
              </a:solidFill>
            </a:endParaRPr>
          </a:p>
        </p:txBody>
      </p:sp>
      <p:pic>
        <p:nvPicPr>
          <p:cNvPr id="8" name="Рисунок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27022" y="2849601"/>
            <a:ext cx="641120" cy="641120"/>
          </a:xfrm>
          <a:prstGeom prst="rect">
            <a:avLst/>
          </a:prstGeom>
        </p:spPr>
      </p:pic>
      <p:sp>
        <p:nvSpPr>
          <p:cNvPr id="13" name="TextBox 12"/>
          <p:cNvSpPr txBox="1"/>
          <p:nvPr/>
        </p:nvSpPr>
        <p:spPr>
          <a:xfrm>
            <a:off x="6768698" y="2811069"/>
            <a:ext cx="1275414" cy="323165"/>
          </a:xfrm>
          <a:prstGeom prst="rect">
            <a:avLst/>
          </a:prstGeom>
          <a:noFill/>
        </p:spPr>
        <p:txBody>
          <a:bodyPr wrap="none" rtlCol="0">
            <a:spAutoFit/>
          </a:bodyPr>
          <a:lstStyle/>
          <a:p>
            <a:r>
              <a:rPr lang="ru-RU" sz="1500" dirty="0">
                <a:solidFill>
                  <a:schemeClr val="bg1">
                    <a:lumMod val="85000"/>
                  </a:schemeClr>
                </a:solidFill>
                <a:latin typeface="Segoe UI" panose="020B0502040204020203" pitchFamily="34" charset="0"/>
                <a:cs typeface="Segoe UI" panose="020B0502040204020203" pitchFamily="34" charset="0"/>
              </a:rPr>
              <a:t>ПРИЧАСТЕН</a:t>
            </a:r>
            <a:endParaRPr lang="ru-RU" sz="1500" dirty="0">
              <a:solidFill>
                <a:schemeClr val="bg1">
                  <a:lumMod val="85000"/>
                </a:schemeClr>
              </a:solidFill>
              <a:latin typeface="Segoe UI" panose="020B0502040204020203" pitchFamily="34" charset="0"/>
              <a:cs typeface="Segoe UI" panose="020B0502040204020203" pitchFamily="34" charset="0"/>
            </a:endParaRPr>
          </a:p>
        </p:txBody>
      </p:sp>
      <p:sp>
        <p:nvSpPr>
          <p:cNvPr id="15" name="TextBox 14"/>
          <p:cNvSpPr txBox="1"/>
          <p:nvPr/>
        </p:nvSpPr>
        <p:spPr>
          <a:xfrm>
            <a:off x="1188505" y="2835183"/>
            <a:ext cx="1562351" cy="323165"/>
          </a:xfrm>
          <a:prstGeom prst="rect">
            <a:avLst/>
          </a:prstGeom>
          <a:noFill/>
        </p:spPr>
        <p:txBody>
          <a:bodyPr wrap="none" rtlCol="0">
            <a:spAutoFit/>
          </a:bodyPr>
          <a:lstStyle/>
          <a:p>
            <a:r>
              <a:rPr lang="ru-RU" sz="1500" dirty="0">
                <a:solidFill>
                  <a:schemeClr val="bg1">
                    <a:lumMod val="85000"/>
                  </a:schemeClr>
                </a:solidFill>
                <a:latin typeface="Segoe UI" panose="020B0502040204020203" pitchFamily="34" charset="0"/>
                <a:cs typeface="Segoe UI" panose="020B0502040204020203" pitchFamily="34" charset="0"/>
              </a:rPr>
              <a:t>НЕ ПРИЧАСТЕН</a:t>
            </a:r>
            <a:endParaRPr lang="ru-RU" sz="1500" dirty="0">
              <a:solidFill>
                <a:schemeClr val="bg1">
                  <a:lumMod val="85000"/>
                </a:schemeClr>
              </a:solidFill>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1438457317"/>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Рисунок 8"/>
          <p:cNvPicPr>
            <a:picLocks noChangeAspect="1"/>
          </p:cNvPicPr>
          <p:nvPr/>
        </p:nvPicPr>
        <p:blipFill rotWithShape="1">
          <a:blip r:embed="rId2">
            <a:extLst>
              <a:ext uri="{28A0092B-C50C-407E-A947-70E740481C1C}">
                <a14:useLocalDpi xmlns:a14="http://schemas.microsoft.com/office/drawing/2010/main" val="0"/>
              </a:ext>
            </a:extLst>
          </a:blip>
          <a:srcRect t="15142"/>
          <a:stretch/>
        </p:blipFill>
        <p:spPr>
          <a:xfrm>
            <a:off x="1" y="826077"/>
            <a:ext cx="9143999" cy="5174673"/>
          </a:xfrm>
          <a:prstGeom prst="rect">
            <a:avLst/>
          </a:prstGeom>
        </p:spPr>
      </p:pic>
      <p:grpSp>
        <p:nvGrpSpPr>
          <p:cNvPr id="4" name="Группа 3"/>
          <p:cNvGrpSpPr/>
          <p:nvPr/>
        </p:nvGrpSpPr>
        <p:grpSpPr>
          <a:xfrm>
            <a:off x="1" y="1220890"/>
            <a:ext cx="3347951" cy="461665"/>
            <a:chOff x="0" y="459914"/>
            <a:chExt cx="6089865" cy="615553"/>
          </a:xfrm>
        </p:grpSpPr>
        <p:sp>
          <p:nvSpPr>
            <p:cNvPr id="5" name="Прямоугольник 4"/>
            <p:cNvSpPr/>
            <p:nvPr/>
          </p:nvSpPr>
          <p:spPr>
            <a:xfrm>
              <a:off x="0" y="498764"/>
              <a:ext cx="6089865" cy="507076"/>
            </a:xfrm>
            <a:prstGeom prst="rect">
              <a:avLst/>
            </a:prstGeom>
            <a:solidFill>
              <a:srgbClr val="00A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2700" dirty="0">
                <a:latin typeface="Segoe UI" panose="020B0502040204020203" pitchFamily="34" charset="0"/>
                <a:cs typeface="Segoe UI" panose="020B0502040204020203" pitchFamily="34" charset="0"/>
              </a:endParaRPr>
            </a:p>
          </p:txBody>
        </p:sp>
        <p:sp>
          <p:nvSpPr>
            <p:cNvPr id="6" name="TextBox 5"/>
            <p:cNvSpPr txBox="1"/>
            <p:nvPr/>
          </p:nvSpPr>
          <p:spPr>
            <a:xfrm>
              <a:off x="825363" y="459914"/>
              <a:ext cx="4687497" cy="615553"/>
            </a:xfrm>
            <a:prstGeom prst="rect">
              <a:avLst/>
            </a:prstGeom>
            <a:noFill/>
          </p:spPr>
          <p:txBody>
            <a:bodyPr wrap="none" rtlCol="0">
              <a:spAutoFit/>
            </a:bodyPr>
            <a:lstStyle/>
            <a:p>
              <a:r>
                <a:rPr lang="ru-RU" sz="2400" dirty="0">
                  <a:solidFill>
                    <a:schemeClr val="bg1"/>
                  </a:solidFill>
                  <a:latin typeface="Segoe UI" panose="020B0502040204020203" pitchFamily="34" charset="0"/>
                  <a:cs typeface="Segoe UI" panose="020B0502040204020203" pitchFamily="34" charset="0"/>
                </a:rPr>
                <a:t>СТРАТЕГИИ ЛЖИ</a:t>
              </a:r>
              <a:endParaRPr lang="ru-RU" sz="2400" dirty="0">
                <a:solidFill>
                  <a:schemeClr val="bg1"/>
                </a:solidFill>
                <a:latin typeface="Segoe UI" panose="020B0502040204020203" pitchFamily="34" charset="0"/>
                <a:cs typeface="Segoe UI" panose="020B0502040204020203" pitchFamily="34" charset="0"/>
              </a:endParaRPr>
            </a:p>
          </p:txBody>
        </p:sp>
      </p:grpSp>
      <p:pic>
        <p:nvPicPr>
          <p:cNvPr id="11" name="Рисунок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88739" y="1322176"/>
            <a:ext cx="1868762" cy="337295"/>
          </a:xfrm>
          <a:prstGeom prst="rect">
            <a:avLst/>
          </a:prstGeom>
        </p:spPr>
      </p:pic>
      <p:graphicFrame>
        <p:nvGraphicFramePr>
          <p:cNvPr id="2" name="Схема 1"/>
          <p:cNvGraphicFramePr/>
          <p:nvPr>
            <p:extLst/>
          </p:nvPr>
        </p:nvGraphicFramePr>
        <p:xfrm>
          <a:off x="417716" y="2185209"/>
          <a:ext cx="8229600" cy="336931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8" name="TextBox 7"/>
          <p:cNvSpPr txBox="1"/>
          <p:nvPr/>
        </p:nvSpPr>
        <p:spPr>
          <a:xfrm>
            <a:off x="818699" y="4725862"/>
            <a:ext cx="1775551" cy="553998"/>
          </a:xfrm>
          <a:prstGeom prst="rect">
            <a:avLst/>
          </a:prstGeom>
          <a:noFill/>
        </p:spPr>
        <p:txBody>
          <a:bodyPr wrap="none" rtlCol="0">
            <a:spAutoFit/>
          </a:bodyPr>
          <a:lstStyle/>
          <a:p>
            <a:pPr marL="257175" indent="-257175">
              <a:buClr>
                <a:srgbClr val="F87B00"/>
              </a:buClr>
              <a:buFont typeface="Wingdings" panose="05000000000000000000" pitchFamily="2" charset="2"/>
              <a:buChar char="§"/>
            </a:pPr>
            <a:r>
              <a:rPr lang="ru-RU" sz="1500" dirty="0">
                <a:latin typeface="Segoe UI" panose="020B0502040204020203" pitchFamily="34" charset="0"/>
                <a:cs typeface="Segoe UI" panose="020B0502040204020203" pitchFamily="34" charset="0"/>
              </a:rPr>
              <a:t>о</a:t>
            </a:r>
            <a:r>
              <a:rPr lang="ru-RU" sz="1500" dirty="0">
                <a:latin typeface="Segoe UI" panose="020B0502040204020203" pitchFamily="34" charset="0"/>
                <a:cs typeface="Segoe UI" panose="020B0502040204020203" pitchFamily="34" charset="0"/>
              </a:rPr>
              <a:t>трицание</a:t>
            </a:r>
          </a:p>
          <a:p>
            <a:pPr marL="257175" indent="-257175">
              <a:buClr>
                <a:srgbClr val="F87B00"/>
              </a:buClr>
              <a:buFont typeface="Wingdings" panose="05000000000000000000" pitchFamily="2" charset="2"/>
              <a:buChar char="§"/>
            </a:pPr>
            <a:r>
              <a:rPr lang="ru-RU" sz="1500" dirty="0">
                <a:latin typeface="Segoe UI" panose="020B0502040204020203" pitchFamily="34" charset="0"/>
                <a:cs typeface="Segoe UI" panose="020B0502040204020203" pitchFamily="34" charset="0"/>
              </a:rPr>
              <a:t>нейтрализация</a:t>
            </a:r>
            <a:endParaRPr lang="ru-RU" sz="1500" dirty="0">
              <a:latin typeface="Segoe UI" panose="020B0502040204020203" pitchFamily="34" charset="0"/>
              <a:cs typeface="Segoe UI" panose="020B0502040204020203" pitchFamily="34" charset="0"/>
            </a:endParaRPr>
          </a:p>
        </p:txBody>
      </p:sp>
      <p:sp>
        <p:nvSpPr>
          <p:cNvPr id="13" name="TextBox 12"/>
          <p:cNvSpPr txBox="1"/>
          <p:nvPr/>
        </p:nvSpPr>
        <p:spPr>
          <a:xfrm>
            <a:off x="3611385" y="4725862"/>
            <a:ext cx="1727717" cy="553998"/>
          </a:xfrm>
          <a:prstGeom prst="rect">
            <a:avLst/>
          </a:prstGeom>
          <a:noFill/>
        </p:spPr>
        <p:txBody>
          <a:bodyPr wrap="none" rtlCol="0">
            <a:spAutoFit/>
          </a:bodyPr>
          <a:lstStyle/>
          <a:p>
            <a:pPr marL="257175" indent="-257175">
              <a:buClr>
                <a:srgbClr val="F87B00"/>
              </a:buClr>
              <a:buFont typeface="Wingdings" panose="05000000000000000000" pitchFamily="2" charset="2"/>
              <a:buChar char="§"/>
            </a:pPr>
            <a:r>
              <a:rPr lang="ru-RU" sz="1500" dirty="0">
                <a:latin typeface="Segoe UI" panose="020B0502040204020203" pitchFamily="34" charset="0"/>
                <a:cs typeface="Segoe UI" panose="020B0502040204020203" pitchFamily="34" charset="0"/>
              </a:rPr>
              <a:t>легенда</a:t>
            </a:r>
          </a:p>
          <a:p>
            <a:pPr marL="257175" indent="-257175">
              <a:buClr>
                <a:srgbClr val="F87B00"/>
              </a:buClr>
              <a:buFont typeface="Wingdings" panose="05000000000000000000" pitchFamily="2" charset="2"/>
              <a:buChar char="§"/>
            </a:pPr>
            <a:r>
              <a:rPr lang="ru-RU" sz="1500" dirty="0" err="1">
                <a:latin typeface="Segoe UI" panose="020B0502040204020203" pitchFamily="34" charset="0"/>
                <a:cs typeface="Segoe UI" panose="020B0502040204020203" pitchFamily="34" charset="0"/>
              </a:rPr>
              <a:t>апроксимация</a:t>
            </a:r>
            <a:endParaRPr lang="ru-RU" sz="1500" dirty="0">
              <a:latin typeface="Segoe UI" panose="020B0502040204020203" pitchFamily="34" charset="0"/>
              <a:cs typeface="Segoe UI" panose="020B0502040204020203" pitchFamily="34" charset="0"/>
            </a:endParaRPr>
          </a:p>
        </p:txBody>
      </p:sp>
      <p:sp>
        <p:nvSpPr>
          <p:cNvPr id="15" name="TextBox 14"/>
          <p:cNvSpPr txBox="1"/>
          <p:nvPr/>
        </p:nvSpPr>
        <p:spPr>
          <a:xfrm>
            <a:off x="6357087" y="4610446"/>
            <a:ext cx="2082338" cy="784830"/>
          </a:xfrm>
          <a:prstGeom prst="rect">
            <a:avLst/>
          </a:prstGeom>
          <a:noFill/>
        </p:spPr>
        <p:txBody>
          <a:bodyPr wrap="square" rtlCol="0">
            <a:spAutoFit/>
          </a:bodyPr>
          <a:lstStyle/>
          <a:p>
            <a:pPr marL="257175" indent="-257175">
              <a:buClr>
                <a:srgbClr val="F87B00"/>
              </a:buClr>
              <a:buFont typeface="Wingdings" panose="05000000000000000000" pitchFamily="2" charset="2"/>
              <a:buChar char="§"/>
            </a:pPr>
            <a:r>
              <a:rPr lang="ru-RU" sz="1500" dirty="0" err="1">
                <a:latin typeface="Segoe UI" panose="020B0502040204020203" pitchFamily="34" charset="0"/>
                <a:cs typeface="Segoe UI" panose="020B0502040204020203" pitchFamily="34" charset="0"/>
              </a:rPr>
              <a:t>забалтывание</a:t>
            </a:r>
            <a:endParaRPr lang="ru-RU" sz="1500" dirty="0">
              <a:latin typeface="Segoe UI" panose="020B0502040204020203" pitchFamily="34" charset="0"/>
              <a:cs typeface="Segoe UI" panose="020B0502040204020203" pitchFamily="34" charset="0"/>
            </a:endParaRPr>
          </a:p>
          <a:p>
            <a:pPr marL="257175" indent="-257175">
              <a:buClr>
                <a:srgbClr val="F87B00"/>
              </a:buClr>
              <a:buFont typeface="Wingdings" panose="05000000000000000000" pitchFamily="2" charset="2"/>
              <a:buChar char="§"/>
            </a:pPr>
            <a:r>
              <a:rPr lang="ru-RU" sz="1500" dirty="0">
                <a:latin typeface="Segoe UI" panose="020B0502040204020203" pitchFamily="34" charset="0"/>
                <a:cs typeface="Segoe UI" panose="020B0502040204020203" pitchFamily="34" charset="0"/>
              </a:rPr>
              <a:t>восторг надувательства</a:t>
            </a:r>
            <a:endParaRPr lang="ru-RU" sz="1500" dirty="0">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1928712540"/>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Рисунок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21063" y="5473889"/>
            <a:ext cx="1501874" cy="270000"/>
          </a:xfrm>
          <a:prstGeom prst="rect">
            <a:avLst/>
          </a:prstGeom>
        </p:spPr>
      </p:pic>
      <p:sp>
        <p:nvSpPr>
          <p:cNvPr id="11" name="Прямоугольник 10"/>
          <p:cNvSpPr/>
          <p:nvPr/>
        </p:nvSpPr>
        <p:spPr>
          <a:xfrm rot="5400000">
            <a:off x="4436999" y="-3388595"/>
            <a:ext cx="270000" cy="9144002"/>
          </a:xfrm>
          <a:prstGeom prst="rect">
            <a:avLst/>
          </a:prstGeom>
          <a:solidFill>
            <a:srgbClr val="00A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latin typeface="Segoe UI Semilight" panose="020B0402040204020203" pitchFamily="34" charset="0"/>
            </a:endParaRPr>
          </a:p>
        </p:txBody>
      </p:sp>
      <p:sp>
        <p:nvSpPr>
          <p:cNvPr id="12" name="Прямоугольник 11"/>
          <p:cNvSpPr/>
          <p:nvPr/>
        </p:nvSpPr>
        <p:spPr>
          <a:xfrm>
            <a:off x="218449" y="1041408"/>
            <a:ext cx="2012539" cy="276999"/>
          </a:xfrm>
          <a:prstGeom prst="rect">
            <a:avLst/>
          </a:prstGeom>
        </p:spPr>
        <p:txBody>
          <a:bodyPr wrap="none">
            <a:spAutoFit/>
          </a:bodyPr>
          <a:lstStyle/>
          <a:p>
            <a:r>
              <a:rPr lang="ru-RU" sz="1200" dirty="0">
                <a:solidFill>
                  <a:schemeClr val="bg1"/>
                </a:solidFill>
                <a:latin typeface="Segoe UI" panose="020B0502040204020203" pitchFamily="34" charset="0"/>
                <a:cs typeface="Segoe UI" panose="020B0502040204020203" pitchFamily="34" charset="0"/>
              </a:rPr>
              <a:t>Технологии детекции лжи</a:t>
            </a:r>
          </a:p>
        </p:txBody>
      </p:sp>
      <p:pic>
        <p:nvPicPr>
          <p:cNvPr id="9" name="Путин раскритиковал работу Билалова в Сочи">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632502" y="2122937"/>
            <a:ext cx="3421480" cy="2737184"/>
          </a:xfrm>
          <a:prstGeom prst="rect">
            <a:avLst/>
          </a:prstGeom>
        </p:spPr>
      </p:pic>
      <p:pic>
        <p:nvPicPr>
          <p:cNvPr id="10" name="Путин раскритиковал работу Билалова в Сочи">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572000" y="2122937"/>
            <a:ext cx="3421480" cy="2737184"/>
          </a:xfrm>
          <a:prstGeom prst="rect">
            <a:avLst/>
          </a:prstGeom>
        </p:spPr>
      </p:pic>
    </p:spTree>
    <p:extLst>
      <p:ext uri="{BB962C8B-B14F-4D97-AF65-F5344CB8AC3E}">
        <p14:creationId xmlns:p14="http://schemas.microsoft.com/office/powerpoint/2010/main" val="116683048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9"/>
                                        </p:tgtEl>
                                      </p:cBhvr>
                                    </p:cmd>
                                  </p:childTnLst>
                                </p:cTn>
                              </p:par>
                            </p:childTnLst>
                          </p:cTn>
                        </p:par>
                      </p:childTnLst>
                    </p:cTn>
                  </p:par>
                </p:childTnLst>
              </p:cTn>
              <p:nextCondLst>
                <p:cond evt="onClick" delay="0">
                  <p:tgtEl>
                    <p:spTgt spid="9"/>
                  </p:tgtEl>
                </p:cond>
              </p:nextCondLst>
            </p:seq>
            <p:video>
              <p:cMediaNode vol="100000">
                <p:cTn id="7" fill="hold" display="0">
                  <p:stCondLst>
                    <p:cond delay="indefinite"/>
                  </p:stCondLst>
                </p:cTn>
                <p:tgtEl>
                  <p:spTgt spid="9"/>
                </p:tgtEl>
              </p:cMediaNode>
            </p:video>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0"/>
                                        </p:tgtEl>
                                      </p:cBhvr>
                                    </p:cmd>
                                  </p:childTnLst>
                                </p:cTn>
                              </p:par>
                            </p:childTnLst>
                          </p:cTn>
                        </p:par>
                      </p:childTnLst>
                    </p:cTn>
                  </p:par>
                </p:childTnLst>
              </p:cTn>
              <p:nextCondLst>
                <p:cond evt="onClick" delay="0">
                  <p:tgtEl>
                    <p:spTgt spid="10"/>
                  </p:tgtEl>
                </p:cond>
              </p:nextCondLst>
            </p:seq>
            <p:video>
              <p:cMediaNode vol="100000">
                <p:cTn id="13" fill="hold" display="0">
                  <p:stCondLst>
                    <p:cond delay="indefinite"/>
                  </p:stCondLst>
                </p:cTn>
                <p:tgtEl>
                  <p:spTgt spid="10"/>
                </p:tgtEl>
              </p:cMediaNode>
            </p:video>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Рисунок 9"/>
          <p:cNvPicPr>
            <a:picLocks noChangeAspect="1"/>
          </p:cNvPicPr>
          <p:nvPr/>
        </p:nvPicPr>
        <p:blipFill>
          <a:blip r:embed="rId2" cstate="print">
            <a:grayscl/>
            <a:extLst>
              <a:ext uri="{BEBA8EAE-BF5A-486C-A8C5-ECC9F3942E4B}">
                <a14:imgProps xmlns:a14="http://schemas.microsoft.com/office/drawing/2010/main">
                  <a14:imgLayer r:embed="rId3">
                    <a14:imgEffect>
                      <a14:saturation sat="66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5634111" y="857250"/>
            <a:ext cx="3509889" cy="5143500"/>
          </a:xfrm>
          <a:prstGeom prst="rect">
            <a:avLst/>
          </a:prstGeom>
        </p:spPr>
      </p:pic>
      <p:pic>
        <p:nvPicPr>
          <p:cNvPr id="8" name="Рисунок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21063" y="5473889"/>
            <a:ext cx="1501874" cy="270000"/>
          </a:xfrm>
          <a:prstGeom prst="rect">
            <a:avLst/>
          </a:prstGeom>
        </p:spPr>
      </p:pic>
      <p:sp>
        <p:nvSpPr>
          <p:cNvPr id="7" name="Прямоугольник 6"/>
          <p:cNvSpPr/>
          <p:nvPr/>
        </p:nvSpPr>
        <p:spPr>
          <a:xfrm>
            <a:off x="383159" y="2528754"/>
            <a:ext cx="5455887" cy="1823576"/>
          </a:xfrm>
          <a:prstGeom prst="rect">
            <a:avLst/>
          </a:prstGeom>
        </p:spPr>
        <p:txBody>
          <a:bodyPr wrap="square">
            <a:spAutoFit/>
          </a:bodyPr>
          <a:lstStyle/>
          <a:p>
            <a:pPr marL="239625" indent="-162000">
              <a:spcAft>
                <a:spcPts val="900"/>
              </a:spcAft>
              <a:buClr>
                <a:srgbClr val="F87C00"/>
              </a:buClr>
              <a:buSzPct val="110000"/>
              <a:buFont typeface="Wingdings" panose="05000000000000000000" pitchFamily="2" charset="2"/>
              <a:buChar char="§"/>
            </a:pPr>
            <a:r>
              <a:rPr lang="ru-RU" dirty="0">
                <a:solidFill>
                  <a:srgbClr val="303136"/>
                </a:solidFill>
                <a:latin typeface="Segoe UI Semilight" panose="020B0402040204020203" pitchFamily="34" charset="0"/>
                <a:ea typeface="Calibri" panose="020F0502020204030204" pitchFamily="34" charset="0"/>
                <a:cs typeface="Segoe UI Semilight" panose="020B0402040204020203" pitchFamily="34" charset="0"/>
              </a:rPr>
              <a:t>Полная </a:t>
            </a:r>
            <a:r>
              <a:rPr lang="ru-RU" dirty="0">
                <a:solidFill>
                  <a:srgbClr val="303136"/>
                </a:solidFill>
                <a:latin typeface="Segoe UI Semilight" panose="020B0402040204020203" pitchFamily="34" charset="0"/>
                <a:ea typeface="Calibri" panose="020F0502020204030204" pitchFamily="34" charset="0"/>
                <a:cs typeface="Segoe UI Semilight" panose="020B0402040204020203" pitchFamily="34" charset="0"/>
              </a:rPr>
              <a:t>видимость </a:t>
            </a:r>
            <a:r>
              <a:rPr lang="ru-RU" dirty="0">
                <a:solidFill>
                  <a:srgbClr val="303136"/>
                </a:solidFill>
                <a:latin typeface="Segoe UI Semilight" panose="020B0402040204020203" pitchFamily="34" charset="0"/>
                <a:ea typeface="Calibri" panose="020F0502020204030204" pitchFamily="34" charset="0"/>
                <a:cs typeface="Segoe UI Semilight" panose="020B0402040204020203" pitchFamily="34" charset="0"/>
              </a:rPr>
              <a:t>участников</a:t>
            </a:r>
          </a:p>
          <a:p>
            <a:pPr marL="239625" indent="-162000">
              <a:spcAft>
                <a:spcPts val="900"/>
              </a:spcAft>
              <a:buClr>
                <a:srgbClr val="F87C00"/>
              </a:buClr>
              <a:buSzPct val="110000"/>
              <a:buFont typeface="Wingdings" panose="05000000000000000000" pitchFamily="2" charset="2"/>
              <a:buChar char="§"/>
            </a:pPr>
            <a:r>
              <a:rPr lang="ru-RU" dirty="0">
                <a:solidFill>
                  <a:srgbClr val="303136"/>
                </a:solidFill>
                <a:latin typeface="Segoe UI Semilight" panose="020B0402040204020203" pitchFamily="34" charset="0"/>
                <a:ea typeface="Calibri" panose="020F0502020204030204" pitchFamily="34" charset="0"/>
                <a:cs typeface="Segoe UI Semilight" panose="020B0402040204020203" pitchFamily="34" charset="0"/>
              </a:rPr>
              <a:t>Монолог</a:t>
            </a:r>
          </a:p>
          <a:p>
            <a:pPr marL="239625" indent="-162000">
              <a:spcAft>
                <a:spcPts val="900"/>
              </a:spcAft>
              <a:buClr>
                <a:srgbClr val="F87C00"/>
              </a:buClr>
              <a:buSzPct val="110000"/>
              <a:buFont typeface="Wingdings" panose="05000000000000000000" pitchFamily="2" charset="2"/>
              <a:buChar char="§"/>
            </a:pPr>
            <a:r>
              <a:rPr lang="ru-RU" dirty="0">
                <a:solidFill>
                  <a:srgbClr val="303136"/>
                </a:solidFill>
                <a:latin typeface="Segoe UI Semilight" panose="020B0402040204020203" pitchFamily="34" charset="0"/>
                <a:ea typeface="Calibri" panose="020F0502020204030204" pitchFamily="34" charset="0"/>
                <a:cs typeface="Segoe UI Semilight" panose="020B0402040204020203" pitchFamily="34" charset="0"/>
              </a:rPr>
              <a:t>Наблюдение за невербальными характеристиками</a:t>
            </a:r>
          </a:p>
          <a:p>
            <a:pPr marL="239625" indent="-162000">
              <a:spcAft>
                <a:spcPts val="900"/>
              </a:spcAft>
              <a:buClr>
                <a:srgbClr val="F87C00"/>
              </a:buClr>
              <a:buSzPct val="110000"/>
              <a:buFont typeface="Wingdings" panose="05000000000000000000" pitchFamily="2" charset="2"/>
              <a:buChar char="§"/>
            </a:pPr>
            <a:r>
              <a:rPr lang="ru-RU" dirty="0">
                <a:solidFill>
                  <a:srgbClr val="303136"/>
                </a:solidFill>
                <a:latin typeface="Segoe UI Semilight" panose="020B0402040204020203" pitchFamily="34" charset="0"/>
                <a:ea typeface="Calibri" panose="020F0502020204030204" pitchFamily="34" charset="0"/>
                <a:cs typeface="Segoe UI Semilight" panose="020B0402040204020203" pitchFamily="34" charset="0"/>
              </a:rPr>
              <a:t>Время – от 20 минут</a:t>
            </a:r>
            <a:endParaRPr lang="ru-RU" dirty="0">
              <a:solidFill>
                <a:srgbClr val="303136"/>
              </a:solidFill>
              <a:latin typeface="Segoe UI Semilight" panose="020B0402040204020203" pitchFamily="34" charset="0"/>
              <a:ea typeface="Calibri" panose="020F0502020204030204" pitchFamily="34" charset="0"/>
              <a:cs typeface="Segoe UI Semilight" panose="020B0402040204020203" pitchFamily="34" charset="0"/>
            </a:endParaRPr>
          </a:p>
        </p:txBody>
      </p:sp>
      <p:sp>
        <p:nvSpPr>
          <p:cNvPr id="11" name="Прямоугольник 10"/>
          <p:cNvSpPr/>
          <p:nvPr/>
        </p:nvSpPr>
        <p:spPr>
          <a:xfrm>
            <a:off x="-2" y="1318407"/>
            <a:ext cx="6222209" cy="346249"/>
          </a:xfrm>
          <a:prstGeom prst="rect">
            <a:avLst/>
          </a:prstGeom>
          <a:noFill/>
        </p:spPr>
        <p:txBody>
          <a:bodyPr wrap="square">
            <a:spAutoFit/>
          </a:bodyPr>
          <a:lstStyle/>
          <a:p>
            <a:pPr marL="216000"/>
            <a:r>
              <a:rPr lang="ru-RU" sz="1650" dirty="0">
                <a:solidFill>
                  <a:srgbClr val="303136"/>
                </a:solidFill>
                <a:latin typeface="Segoe UI Semibold" panose="020B0702040204020203" pitchFamily="34" charset="0"/>
                <a:cs typeface="Segoe UI Semibold" panose="020B0702040204020203" pitchFamily="34" charset="0"/>
              </a:rPr>
              <a:t>ПРИНЦИПЫ ГРУППОВОЙ ОПРОСНОЙ БЕСЕДЫ</a:t>
            </a:r>
            <a:endParaRPr lang="ru-RU" sz="1650" dirty="0">
              <a:solidFill>
                <a:srgbClr val="303136"/>
              </a:solidFill>
              <a:latin typeface="Segoe UI Semibold" panose="020B0702040204020203" pitchFamily="34" charset="0"/>
              <a:cs typeface="Segoe UI Semibold" panose="020B0702040204020203" pitchFamily="34" charset="0"/>
            </a:endParaRPr>
          </a:p>
        </p:txBody>
      </p:sp>
      <p:grpSp>
        <p:nvGrpSpPr>
          <p:cNvPr id="9" name="Группа 8"/>
          <p:cNvGrpSpPr/>
          <p:nvPr/>
        </p:nvGrpSpPr>
        <p:grpSpPr>
          <a:xfrm>
            <a:off x="-1" y="1007811"/>
            <a:ext cx="5910201" cy="276999"/>
            <a:chOff x="-1" y="200747"/>
            <a:chExt cx="7880268" cy="369332"/>
          </a:xfrm>
        </p:grpSpPr>
        <p:grpSp>
          <p:nvGrpSpPr>
            <p:cNvPr id="12" name="Группа 11"/>
            <p:cNvGrpSpPr/>
            <p:nvPr/>
          </p:nvGrpSpPr>
          <p:grpSpPr>
            <a:xfrm>
              <a:off x="-1" y="216292"/>
              <a:ext cx="7880268" cy="324000"/>
              <a:chOff x="-1" y="216292"/>
              <a:chExt cx="7880268" cy="324000"/>
            </a:xfrm>
          </p:grpSpPr>
          <p:sp>
            <p:nvSpPr>
              <p:cNvPr id="17" name="Пятиугольник 16"/>
              <p:cNvSpPr/>
              <p:nvPr/>
            </p:nvSpPr>
            <p:spPr>
              <a:xfrm>
                <a:off x="-1" y="216292"/>
                <a:ext cx="7678569" cy="324000"/>
              </a:xfrm>
              <a:prstGeom prst="homePlate">
                <a:avLst/>
              </a:prstGeom>
              <a:solidFill>
                <a:srgbClr val="00A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8" name="Шеврон 17"/>
              <p:cNvSpPr/>
              <p:nvPr/>
            </p:nvSpPr>
            <p:spPr>
              <a:xfrm>
                <a:off x="7620642" y="216292"/>
                <a:ext cx="259625" cy="324000"/>
              </a:xfrm>
              <a:prstGeom prst="chevron">
                <a:avLst>
                  <a:gd name="adj" fmla="val 62229"/>
                </a:avLst>
              </a:prstGeom>
              <a:solidFill>
                <a:srgbClr val="00A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chemeClr val="tx1"/>
                  </a:solidFill>
                </a:endParaRPr>
              </a:p>
            </p:txBody>
          </p:sp>
        </p:grpSp>
        <p:sp>
          <p:nvSpPr>
            <p:cNvPr id="16" name="Прямоугольник 15"/>
            <p:cNvSpPr/>
            <p:nvPr/>
          </p:nvSpPr>
          <p:spPr>
            <a:xfrm>
              <a:off x="263694" y="200747"/>
              <a:ext cx="2760423" cy="369332"/>
            </a:xfrm>
            <a:prstGeom prst="rect">
              <a:avLst/>
            </a:prstGeom>
          </p:spPr>
          <p:txBody>
            <a:bodyPr wrap="square">
              <a:spAutoFit/>
            </a:bodyPr>
            <a:lstStyle/>
            <a:p>
              <a:r>
                <a:rPr lang="ru-RU" sz="1200" dirty="0">
                  <a:solidFill>
                    <a:schemeClr val="bg1"/>
                  </a:solidFill>
                  <a:latin typeface="Segoe UI" panose="020B0502040204020203" pitchFamily="34" charset="0"/>
                  <a:cs typeface="Segoe UI" panose="020B0502040204020203" pitchFamily="34" charset="0"/>
                </a:rPr>
                <a:t>Технологии детекции лжи</a:t>
              </a:r>
            </a:p>
          </p:txBody>
        </p:sp>
      </p:grpSp>
    </p:spTree>
    <p:extLst>
      <p:ext uri="{BB962C8B-B14F-4D97-AF65-F5344CB8AC3E}">
        <p14:creationId xmlns:p14="http://schemas.microsoft.com/office/powerpoint/2010/main" val="99280184"/>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extLst>
              <a:ext uri="{BEBA8EAE-BF5A-486C-A8C5-ECC9F3942E4B}">
                <a14:imgProps xmlns:a14="http://schemas.microsoft.com/office/drawing/2010/main">
                  <a14:imgLayer r:embed="rId3">
                    <a14:imgEffect>
                      <a14:colorTemperature colorTemp="5900"/>
                    </a14:imgEffect>
                    <a14:imgEffect>
                      <a14:saturation sat="66000"/>
                    </a14:imgEffect>
                  </a14:imgLayer>
                </a14:imgProps>
              </a:ext>
              <a:ext uri="{28A0092B-C50C-407E-A947-70E740481C1C}">
                <a14:useLocalDpi xmlns:a14="http://schemas.microsoft.com/office/drawing/2010/main" val="0"/>
              </a:ext>
            </a:extLst>
          </a:blip>
          <a:stretch>
            <a:fillRect/>
          </a:stretch>
        </p:blipFill>
        <p:spPr>
          <a:xfrm>
            <a:off x="5633562" y="857250"/>
            <a:ext cx="3510439" cy="5143500"/>
          </a:xfrm>
          <a:prstGeom prst="rect">
            <a:avLst/>
          </a:prstGeom>
        </p:spPr>
      </p:pic>
      <p:sp>
        <p:nvSpPr>
          <p:cNvPr id="11" name="Прямоугольник 10"/>
          <p:cNvSpPr/>
          <p:nvPr/>
        </p:nvSpPr>
        <p:spPr>
          <a:xfrm>
            <a:off x="419462" y="2380061"/>
            <a:ext cx="5214099" cy="2287806"/>
          </a:xfrm>
          <a:prstGeom prst="rect">
            <a:avLst/>
          </a:prstGeom>
        </p:spPr>
        <p:txBody>
          <a:bodyPr wrap="square">
            <a:spAutoFit/>
          </a:bodyPr>
          <a:lstStyle/>
          <a:p>
            <a:pPr marL="239625" indent="-162000">
              <a:spcAft>
                <a:spcPts val="450"/>
              </a:spcAft>
              <a:buClr>
                <a:srgbClr val="F87C00"/>
              </a:buClr>
              <a:buSzPct val="110000"/>
              <a:buFont typeface="Wingdings" panose="05000000000000000000" pitchFamily="2" charset="2"/>
              <a:buChar char="§"/>
            </a:pPr>
            <a:r>
              <a:rPr lang="ru-RU" dirty="0">
                <a:solidFill>
                  <a:srgbClr val="303136"/>
                </a:solidFill>
                <a:latin typeface="Segoe UI Semilight" panose="020B0402040204020203" pitchFamily="34" charset="0"/>
                <a:ea typeface="Calibri" panose="020F0502020204030204" pitchFamily="34" charset="0"/>
                <a:cs typeface="Segoe UI Semilight" panose="020B0402040204020203" pitchFamily="34" charset="0"/>
              </a:rPr>
              <a:t>Информация о расследуемом событии</a:t>
            </a:r>
          </a:p>
          <a:p>
            <a:pPr marL="239625" indent="-162000">
              <a:spcAft>
                <a:spcPts val="450"/>
              </a:spcAft>
              <a:buClr>
                <a:srgbClr val="F87C00"/>
              </a:buClr>
              <a:buSzPct val="110000"/>
              <a:buFont typeface="Wingdings" panose="05000000000000000000" pitchFamily="2" charset="2"/>
              <a:buChar char="§"/>
            </a:pPr>
            <a:r>
              <a:rPr lang="ru-RU" dirty="0">
                <a:solidFill>
                  <a:srgbClr val="303136"/>
                </a:solidFill>
                <a:latin typeface="Segoe UI Semilight" panose="020B0402040204020203" pitchFamily="34" charset="0"/>
                <a:ea typeface="Calibri" panose="020F0502020204030204" pitchFamily="34" charset="0"/>
                <a:cs typeface="Segoe UI Semilight" panose="020B0402040204020203" pitchFamily="34" charset="0"/>
              </a:rPr>
              <a:t>Информация о причинах и участниках события</a:t>
            </a:r>
          </a:p>
          <a:p>
            <a:pPr marL="239625" indent="-162000">
              <a:spcAft>
                <a:spcPts val="450"/>
              </a:spcAft>
              <a:buClr>
                <a:srgbClr val="F87C00"/>
              </a:buClr>
              <a:buSzPct val="110000"/>
              <a:buFont typeface="Wingdings" panose="05000000000000000000" pitchFamily="2" charset="2"/>
              <a:buChar char="§"/>
            </a:pPr>
            <a:r>
              <a:rPr lang="ru-RU" dirty="0">
                <a:solidFill>
                  <a:srgbClr val="303136"/>
                </a:solidFill>
                <a:latin typeface="Segoe UI Semilight" panose="020B0402040204020203" pitchFamily="34" charset="0"/>
                <a:ea typeface="Calibri" panose="020F0502020204030204" pitchFamily="34" charset="0"/>
                <a:cs typeface="Segoe UI Semilight" panose="020B0402040204020203" pitchFamily="34" charset="0"/>
              </a:rPr>
              <a:t>Информация о личном участии в событии</a:t>
            </a:r>
          </a:p>
          <a:p>
            <a:pPr marL="239625" indent="-162000">
              <a:spcAft>
                <a:spcPts val="450"/>
              </a:spcAft>
              <a:buClr>
                <a:srgbClr val="F87C00"/>
              </a:buClr>
              <a:buSzPct val="110000"/>
              <a:buFont typeface="Wingdings" panose="05000000000000000000" pitchFamily="2" charset="2"/>
              <a:buChar char="§"/>
            </a:pPr>
            <a:r>
              <a:rPr lang="ru-RU" dirty="0">
                <a:solidFill>
                  <a:srgbClr val="303136"/>
                </a:solidFill>
                <a:latin typeface="Segoe UI Semilight" panose="020B0402040204020203" pitchFamily="34" charset="0"/>
                <a:ea typeface="Calibri" panose="020F0502020204030204" pitchFamily="34" charset="0"/>
                <a:cs typeface="Segoe UI Semilight" panose="020B0402040204020203" pitchFamily="34" charset="0"/>
              </a:rPr>
              <a:t>Информация об отношении к человеку, совершившему расследуемое событие</a:t>
            </a:r>
          </a:p>
          <a:p>
            <a:pPr marL="239625" indent="-162000">
              <a:spcAft>
                <a:spcPts val="450"/>
              </a:spcAft>
              <a:buClr>
                <a:srgbClr val="F87C00"/>
              </a:buClr>
              <a:buSzPct val="110000"/>
              <a:buFont typeface="Wingdings" panose="05000000000000000000" pitchFamily="2" charset="2"/>
              <a:buChar char="§"/>
            </a:pPr>
            <a:r>
              <a:rPr lang="ru-RU" dirty="0">
                <a:solidFill>
                  <a:srgbClr val="303136"/>
                </a:solidFill>
                <a:latin typeface="Segoe UI Semilight" panose="020B0402040204020203" pitchFamily="34" charset="0"/>
                <a:ea typeface="Calibri" panose="020F0502020204030204" pitchFamily="34" charset="0"/>
                <a:cs typeface="Segoe UI Semilight" panose="020B0402040204020203" pitchFamily="34" charset="0"/>
              </a:rPr>
              <a:t>Завершение и проверка</a:t>
            </a:r>
          </a:p>
        </p:txBody>
      </p:sp>
      <p:pic>
        <p:nvPicPr>
          <p:cNvPr id="8" name="Рисунок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21063" y="5473889"/>
            <a:ext cx="1501874" cy="270000"/>
          </a:xfrm>
          <a:prstGeom prst="rect">
            <a:avLst/>
          </a:prstGeom>
        </p:spPr>
      </p:pic>
      <p:sp>
        <p:nvSpPr>
          <p:cNvPr id="10" name="Прямоугольник 9"/>
          <p:cNvSpPr/>
          <p:nvPr/>
        </p:nvSpPr>
        <p:spPr>
          <a:xfrm>
            <a:off x="-2" y="1318407"/>
            <a:ext cx="6222209" cy="346249"/>
          </a:xfrm>
          <a:prstGeom prst="rect">
            <a:avLst/>
          </a:prstGeom>
          <a:noFill/>
        </p:spPr>
        <p:txBody>
          <a:bodyPr wrap="square">
            <a:spAutoFit/>
          </a:bodyPr>
          <a:lstStyle/>
          <a:p>
            <a:pPr marL="216000" algn="ctr"/>
            <a:r>
              <a:rPr lang="ru-RU" sz="1650" dirty="0">
                <a:solidFill>
                  <a:srgbClr val="303136"/>
                </a:solidFill>
                <a:latin typeface="Segoe UI Semibold" panose="020B0702040204020203" pitchFamily="34" charset="0"/>
                <a:cs typeface="Segoe UI Semibold" panose="020B0702040204020203" pitchFamily="34" charset="0"/>
              </a:rPr>
              <a:t>ПРИНЦИПЫ ОПРОСНОЙ БЕСЕДЫ</a:t>
            </a:r>
            <a:endParaRPr lang="ru-RU" sz="1650" dirty="0">
              <a:solidFill>
                <a:srgbClr val="303136"/>
              </a:solidFill>
              <a:latin typeface="Segoe UI Semibold" panose="020B0702040204020203" pitchFamily="34" charset="0"/>
              <a:cs typeface="Segoe UI Semibold" panose="020B0702040204020203" pitchFamily="34" charset="0"/>
            </a:endParaRPr>
          </a:p>
        </p:txBody>
      </p:sp>
      <p:grpSp>
        <p:nvGrpSpPr>
          <p:cNvPr id="9" name="Группа 8"/>
          <p:cNvGrpSpPr/>
          <p:nvPr/>
        </p:nvGrpSpPr>
        <p:grpSpPr>
          <a:xfrm>
            <a:off x="-1" y="1007811"/>
            <a:ext cx="5910201" cy="276999"/>
            <a:chOff x="-1" y="200747"/>
            <a:chExt cx="7880268" cy="369332"/>
          </a:xfrm>
        </p:grpSpPr>
        <p:grpSp>
          <p:nvGrpSpPr>
            <p:cNvPr id="12" name="Группа 11"/>
            <p:cNvGrpSpPr/>
            <p:nvPr/>
          </p:nvGrpSpPr>
          <p:grpSpPr>
            <a:xfrm>
              <a:off x="-1" y="216292"/>
              <a:ext cx="7880268" cy="324000"/>
              <a:chOff x="-1" y="216292"/>
              <a:chExt cx="7880268" cy="324000"/>
            </a:xfrm>
          </p:grpSpPr>
          <p:sp>
            <p:nvSpPr>
              <p:cNvPr id="17" name="Пятиугольник 16"/>
              <p:cNvSpPr/>
              <p:nvPr/>
            </p:nvSpPr>
            <p:spPr>
              <a:xfrm>
                <a:off x="-1" y="216292"/>
                <a:ext cx="7678569" cy="324000"/>
              </a:xfrm>
              <a:prstGeom prst="homePlate">
                <a:avLst/>
              </a:prstGeom>
              <a:solidFill>
                <a:srgbClr val="00A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8" name="Шеврон 17"/>
              <p:cNvSpPr/>
              <p:nvPr/>
            </p:nvSpPr>
            <p:spPr>
              <a:xfrm>
                <a:off x="7620642" y="216292"/>
                <a:ext cx="259625" cy="324000"/>
              </a:xfrm>
              <a:prstGeom prst="chevron">
                <a:avLst>
                  <a:gd name="adj" fmla="val 62229"/>
                </a:avLst>
              </a:prstGeom>
              <a:solidFill>
                <a:srgbClr val="00A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chemeClr val="tx1"/>
                  </a:solidFill>
                </a:endParaRPr>
              </a:p>
            </p:txBody>
          </p:sp>
        </p:grpSp>
        <p:sp>
          <p:nvSpPr>
            <p:cNvPr id="16" name="Прямоугольник 15"/>
            <p:cNvSpPr/>
            <p:nvPr/>
          </p:nvSpPr>
          <p:spPr>
            <a:xfrm>
              <a:off x="263694" y="200747"/>
              <a:ext cx="2760423" cy="369332"/>
            </a:xfrm>
            <a:prstGeom prst="rect">
              <a:avLst/>
            </a:prstGeom>
          </p:spPr>
          <p:txBody>
            <a:bodyPr wrap="square">
              <a:spAutoFit/>
            </a:bodyPr>
            <a:lstStyle/>
            <a:p>
              <a:r>
                <a:rPr lang="ru-RU" sz="1200" dirty="0">
                  <a:solidFill>
                    <a:schemeClr val="bg1"/>
                  </a:solidFill>
                  <a:latin typeface="Segoe UI" panose="020B0502040204020203" pitchFamily="34" charset="0"/>
                  <a:cs typeface="Segoe UI" panose="020B0502040204020203" pitchFamily="34" charset="0"/>
                </a:rPr>
                <a:t>Технологии детекции лжи</a:t>
              </a:r>
            </a:p>
          </p:txBody>
        </p:sp>
      </p:grpSp>
    </p:spTree>
    <p:extLst>
      <p:ext uri="{BB962C8B-B14F-4D97-AF65-F5344CB8AC3E}">
        <p14:creationId xmlns:p14="http://schemas.microsoft.com/office/powerpoint/2010/main" val="7258769"/>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Рисунок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21063" y="5473889"/>
            <a:ext cx="1501874" cy="270000"/>
          </a:xfrm>
          <a:prstGeom prst="rect">
            <a:avLst/>
          </a:prstGeom>
        </p:spPr>
      </p:pic>
      <p:graphicFrame>
        <p:nvGraphicFramePr>
          <p:cNvPr id="10" name="Таблица 9"/>
          <p:cNvGraphicFramePr>
            <a:graphicFrameLocks noGrp="1"/>
          </p:cNvGraphicFramePr>
          <p:nvPr>
            <p:extLst/>
          </p:nvPr>
        </p:nvGraphicFramePr>
        <p:xfrm>
          <a:off x="0" y="1405015"/>
          <a:ext cx="9144000" cy="4232968"/>
        </p:xfrm>
        <a:graphic>
          <a:graphicData uri="http://schemas.openxmlformats.org/drawingml/2006/table">
            <a:tbl>
              <a:tblPr firstRow="1" bandRow="1">
                <a:tableStyleId>{5C22544A-7EE6-4342-B048-85BDC9FD1C3A}</a:tableStyleId>
              </a:tblPr>
              <a:tblGrid>
                <a:gridCol w="3048000">
                  <a:extLst>
                    <a:ext uri="{9D8B030D-6E8A-4147-A177-3AD203B41FA5}">
                      <a16:colId xmlns="" xmlns:a16="http://schemas.microsoft.com/office/drawing/2014/main" val="2334626125"/>
                    </a:ext>
                  </a:extLst>
                </a:gridCol>
                <a:gridCol w="3048000">
                  <a:extLst>
                    <a:ext uri="{9D8B030D-6E8A-4147-A177-3AD203B41FA5}">
                      <a16:colId xmlns="" xmlns:a16="http://schemas.microsoft.com/office/drawing/2014/main" val="243804246"/>
                    </a:ext>
                  </a:extLst>
                </a:gridCol>
                <a:gridCol w="3048000">
                  <a:extLst>
                    <a:ext uri="{9D8B030D-6E8A-4147-A177-3AD203B41FA5}">
                      <a16:colId xmlns="" xmlns:a16="http://schemas.microsoft.com/office/drawing/2014/main" val="343733635"/>
                    </a:ext>
                  </a:extLst>
                </a:gridCol>
              </a:tblGrid>
              <a:tr h="659188">
                <a:tc>
                  <a:txBody>
                    <a:bodyPr/>
                    <a:lstStyle/>
                    <a:p>
                      <a:pPr algn="ctr"/>
                      <a:r>
                        <a:rPr lang="ru-RU" sz="1700" b="0" kern="1200" dirty="0" smtClean="0">
                          <a:solidFill>
                            <a:schemeClr val="lt1"/>
                          </a:solidFill>
                          <a:effectLst/>
                          <a:latin typeface="Segoe UI Semibold" panose="020B0702040204020203" pitchFamily="34" charset="0"/>
                          <a:ea typeface="+mn-ea"/>
                          <a:cs typeface="Segoe UI Semibold" panose="020B0702040204020203" pitchFamily="34" charset="0"/>
                        </a:rPr>
                        <a:t>Тенденции прямого ответа</a:t>
                      </a:r>
                      <a:endParaRPr lang="ru-RU" sz="1700" b="0" dirty="0">
                        <a:solidFill>
                          <a:srgbClr val="303136"/>
                        </a:solidFill>
                        <a:latin typeface="Segoe UI Semibold" panose="020B0702040204020203" pitchFamily="34" charset="0"/>
                        <a:cs typeface="Segoe UI Semibold" panose="020B0702040204020203" pitchFamily="34" charset="0"/>
                      </a:endParaRPr>
                    </a:p>
                  </a:txBody>
                  <a:tcPr marL="68580" marR="68580" marT="34290" marB="34290" anchor="ctr">
                    <a:lnL w="12700" cap="flat" cmpd="sng" algn="ctr">
                      <a:solidFill>
                        <a:srgbClr val="F87B00"/>
                      </a:solidFill>
                      <a:prstDash val="solid"/>
                      <a:round/>
                      <a:headEnd type="none" w="med" len="med"/>
                      <a:tailEnd type="none" w="med" len="med"/>
                    </a:lnL>
                    <a:lnB w="12700" cap="flat" cmpd="sng" algn="ctr">
                      <a:solidFill>
                        <a:srgbClr val="F87B00"/>
                      </a:solidFill>
                      <a:prstDash val="solid"/>
                      <a:round/>
                      <a:headEnd type="none" w="med" len="med"/>
                      <a:tailEnd type="none" w="med" len="med"/>
                    </a:lnB>
                    <a:solidFill>
                      <a:srgbClr val="F87B00"/>
                    </a:solidFill>
                  </a:tcPr>
                </a:tc>
                <a:tc>
                  <a:txBody>
                    <a:bodyPr/>
                    <a:lstStyle/>
                    <a:p>
                      <a:pPr algn="ctr"/>
                      <a:r>
                        <a:rPr lang="ru-RU" sz="1700" b="0" kern="1200" dirty="0" smtClean="0">
                          <a:solidFill>
                            <a:schemeClr val="lt1"/>
                          </a:solidFill>
                          <a:effectLst/>
                          <a:latin typeface="Segoe UI Semibold" panose="020B0702040204020203" pitchFamily="34" charset="0"/>
                          <a:ea typeface="+mn-ea"/>
                          <a:cs typeface="Segoe UI Semibold" panose="020B0702040204020203" pitchFamily="34" charset="0"/>
                        </a:rPr>
                        <a:t>Тенденция-1</a:t>
                      </a:r>
                      <a:r>
                        <a:rPr lang="ru-RU" sz="1500" b="1" kern="1200" dirty="0" smtClean="0">
                          <a:solidFill>
                            <a:schemeClr val="lt1"/>
                          </a:solidFill>
                          <a:effectLst/>
                          <a:latin typeface="Segoe UI" panose="020B0502040204020203" pitchFamily="34" charset="0"/>
                          <a:ea typeface="+mn-ea"/>
                          <a:cs typeface="Segoe UI" panose="020B0502040204020203" pitchFamily="34" charset="0"/>
                        </a:rPr>
                        <a:t/>
                      </a:r>
                      <a:br>
                        <a:rPr lang="ru-RU" sz="1500" b="1" kern="1200" dirty="0" smtClean="0">
                          <a:solidFill>
                            <a:schemeClr val="lt1"/>
                          </a:solidFill>
                          <a:effectLst/>
                          <a:latin typeface="Segoe UI" panose="020B0502040204020203" pitchFamily="34" charset="0"/>
                          <a:ea typeface="+mn-ea"/>
                          <a:cs typeface="Segoe UI" panose="020B0502040204020203" pitchFamily="34" charset="0"/>
                        </a:rPr>
                      </a:br>
                      <a:r>
                        <a:rPr lang="ru-RU" sz="1700" b="0" kern="1200" dirty="0" smtClean="0">
                          <a:solidFill>
                            <a:schemeClr val="lt1"/>
                          </a:solidFill>
                          <a:effectLst/>
                          <a:latin typeface="Segoe UI Semibold" panose="020B0702040204020203" pitchFamily="34" charset="0"/>
                          <a:ea typeface="+mn-ea"/>
                          <a:cs typeface="Segoe UI Semibold" panose="020B0702040204020203" pitchFamily="34" charset="0"/>
                        </a:rPr>
                        <a:t>уклончивого</a:t>
                      </a:r>
                      <a:r>
                        <a:rPr lang="ru-RU" sz="1500" b="1" kern="1200" dirty="0" smtClean="0">
                          <a:solidFill>
                            <a:schemeClr val="lt1"/>
                          </a:solidFill>
                          <a:effectLst/>
                          <a:latin typeface="Segoe UI" panose="020B0502040204020203" pitchFamily="34" charset="0"/>
                          <a:ea typeface="+mn-ea"/>
                          <a:cs typeface="Segoe UI" panose="020B0502040204020203" pitchFamily="34" charset="0"/>
                        </a:rPr>
                        <a:t> </a:t>
                      </a:r>
                      <a:r>
                        <a:rPr lang="ru-RU" sz="1700" b="0" kern="1200" dirty="0" smtClean="0">
                          <a:solidFill>
                            <a:schemeClr val="lt1"/>
                          </a:solidFill>
                          <a:effectLst/>
                          <a:latin typeface="Segoe UI Semibold" panose="020B0702040204020203" pitchFamily="34" charset="0"/>
                          <a:ea typeface="+mn-ea"/>
                          <a:cs typeface="Segoe UI Semibold" panose="020B0702040204020203" pitchFamily="34" charset="0"/>
                        </a:rPr>
                        <a:t>ответа</a:t>
                      </a:r>
                      <a:endParaRPr lang="ru-RU" sz="1700" b="0" kern="1200" dirty="0">
                        <a:solidFill>
                          <a:schemeClr val="lt1"/>
                        </a:solidFill>
                        <a:effectLst/>
                        <a:latin typeface="Segoe UI Semibold" panose="020B0702040204020203" pitchFamily="34" charset="0"/>
                        <a:ea typeface="+mn-ea"/>
                        <a:cs typeface="Segoe UI Semibold" panose="020B0702040204020203" pitchFamily="34" charset="0"/>
                      </a:endParaRPr>
                    </a:p>
                  </a:txBody>
                  <a:tcPr marL="68580" marR="68580" marT="34290" marB="34290" anchor="ctr">
                    <a:lnB w="12700" cap="flat" cmpd="sng" algn="ctr">
                      <a:solidFill>
                        <a:srgbClr val="F87B00"/>
                      </a:solidFill>
                      <a:prstDash val="solid"/>
                      <a:round/>
                      <a:headEnd type="none" w="med" len="med"/>
                      <a:tailEnd type="none" w="med" len="med"/>
                    </a:lnB>
                    <a:solidFill>
                      <a:srgbClr val="F87B00"/>
                    </a:solidFill>
                  </a:tcPr>
                </a:tc>
                <a:tc>
                  <a:txBody>
                    <a:bodyPr/>
                    <a:lstStyle/>
                    <a:p>
                      <a:pPr algn="ctr"/>
                      <a:r>
                        <a:rPr lang="ru-RU" sz="1700" b="0" kern="1200" dirty="0" smtClean="0">
                          <a:solidFill>
                            <a:schemeClr val="lt1"/>
                          </a:solidFill>
                          <a:effectLst/>
                          <a:latin typeface="Segoe UI Semibold" panose="020B0702040204020203" pitchFamily="34" charset="0"/>
                          <a:ea typeface="+mn-ea"/>
                          <a:cs typeface="Segoe UI Semibold" panose="020B0702040204020203" pitchFamily="34" charset="0"/>
                        </a:rPr>
                        <a:t>Тенденция-2</a:t>
                      </a:r>
                      <a:r>
                        <a:rPr lang="ru-RU" sz="1500" b="1" kern="1200" dirty="0" smtClean="0">
                          <a:solidFill>
                            <a:schemeClr val="lt1"/>
                          </a:solidFill>
                          <a:effectLst/>
                          <a:latin typeface="Segoe UI" panose="020B0502040204020203" pitchFamily="34" charset="0"/>
                          <a:ea typeface="+mn-ea"/>
                          <a:cs typeface="Segoe UI" panose="020B0502040204020203" pitchFamily="34" charset="0"/>
                        </a:rPr>
                        <a:t/>
                      </a:r>
                      <a:br>
                        <a:rPr lang="ru-RU" sz="1500" b="1" kern="1200" dirty="0" smtClean="0">
                          <a:solidFill>
                            <a:schemeClr val="lt1"/>
                          </a:solidFill>
                          <a:effectLst/>
                          <a:latin typeface="Segoe UI" panose="020B0502040204020203" pitchFamily="34" charset="0"/>
                          <a:ea typeface="+mn-ea"/>
                          <a:cs typeface="Segoe UI" panose="020B0502040204020203" pitchFamily="34" charset="0"/>
                        </a:rPr>
                      </a:br>
                      <a:r>
                        <a:rPr lang="ru-RU" sz="1700" b="0" kern="1200" dirty="0" smtClean="0">
                          <a:solidFill>
                            <a:schemeClr val="lt1"/>
                          </a:solidFill>
                          <a:effectLst/>
                          <a:latin typeface="Segoe UI Semibold" panose="020B0702040204020203" pitchFamily="34" charset="0"/>
                          <a:ea typeface="+mn-ea"/>
                          <a:cs typeface="Segoe UI Semibold" panose="020B0702040204020203" pitchFamily="34" charset="0"/>
                        </a:rPr>
                        <a:t>уклончивого</a:t>
                      </a:r>
                      <a:r>
                        <a:rPr lang="ru-RU" sz="1500" b="1" kern="1200" dirty="0" smtClean="0">
                          <a:solidFill>
                            <a:schemeClr val="lt1"/>
                          </a:solidFill>
                          <a:effectLst/>
                          <a:latin typeface="Segoe UI" panose="020B0502040204020203" pitchFamily="34" charset="0"/>
                          <a:ea typeface="+mn-ea"/>
                          <a:cs typeface="Segoe UI" panose="020B0502040204020203" pitchFamily="34" charset="0"/>
                        </a:rPr>
                        <a:t> </a:t>
                      </a:r>
                      <a:r>
                        <a:rPr lang="ru-RU" sz="1700" b="0" kern="1200" dirty="0" smtClean="0">
                          <a:solidFill>
                            <a:schemeClr val="lt1"/>
                          </a:solidFill>
                          <a:effectLst/>
                          <a:latin typeface="Segoe UI Semibold" panose="020B0702040204020203" pitchFamily="34" charset="0"/>
                          <a:ea typeface="+mn-ea"/>
                          <a:cs typeface="Segoe UI Semibold" panose="020B0702040204020203" pitchFamily="34" charset="0"/>
                        </a:rPr>
                        <a:t>ответа</a:t>
                      </a:r>
                      <a:endParaRPr lang="ru-RU" sz="1700" b="0" kern="1200" dirty="0">
                        <a:solidFill>
                          <a:schemeClr val="lt1"/>
                        </a:solidFill>
                        <a:effectLst/>
                        <a:latin typeface="Segoe UI Semibold" panose="020B0702040204020203" pitchFamily="34" charset="0"/>
                        <a:ea typeface="+mn-ea"/>
                        <a:cs typeface="Segoe UI Semibold" panose="020B0702040204020203" pitchFamily="34" charset="0"/>
                      </a:endParaRPr>
                    </a:p>
                  </a:txBody>
                  <a:tcPr marL="68580" marR="68580" marT="34290" marB="34290" anchor="ctr">
                    <a:lnR w="12700" cap="flat" cmpd="sng" algn="ctr">
                      <a:solidFill>
                        <a:srgbClr val="F87B00"/>
                      </a:solidFill>
                      <a:prstDash val="solid"/>
                      <a:round/>
                      <a:headEnd type="none" w="med" len="med"/>
                      <a:tailEnd type="none" w="med" len="med"/>
                    </a:lnR>
                    <a:lnB w="12700" cap="flat" cmpd="sng" algn="ctr">
                      <a:solidFill>
                        <a:srgbClr val="F87B00"/>
                      </a:solidFill>
                      <a:prstDash val="solid"/>
                      <a:round/>
                      <a:headEnd type="none" w="med" len="med"/>
                      <a:tailEnd type="none" w="med" len="med"/>
                    </a:lnB>
                    <a:solidFill>
                      <a:srgbClr val="F87B00"/>
                    </a:solidFill>
                  </a:tcPr>
                </a:tc>
                <a:extLst>
                  <a:ext uri="{0D108BD9-81ED-4DB2-BD59-A6C34878D82A}">
                    <a16:rowId xmlns="" xmlns:a16="http://schemas.microsoft.com/office/drawing/2014/main" val="3660898843"/>
                  </a:ext>
                </a:extLst>
              </a:tr>
              <a:tr h="3074670">
                <a:tc>
                  <a:txBody>
                    <a:bodyPr/>
                    <a:lstStyle/>
                    <a:p>
                      <a:pPr marL="285750" indent="-180000">
                        <a:spcAft>
                          <a:spcPts val="600"/>
                        </a:spcAft>
                        <a:buClr>
                          <a:srgbClr val="F87C00"/>
                        </a:buClr>
                        <a:buSzPct val="110000"/>
                        <a:buFont typeface="Wingdings" panose="05000000000000000000" pitchFamily="2" charset="2"/>
                        <a:buChar char="§"/>
                      </a:pPr>
                      <a:endParaRPr lang="ru-RU" sz="1500" kern="1200" dirty="0" smtClean="0">
                        <a:solidFill>
                          <a:srgbClr val="303136"/>
                        </a:solidFill>
                        <a:effectLst/>
                        <a:latin typeface="Segoe UI" panose="020B0502040204020203" pitchFamily="34" charset="0"/>
                        <a:ea typeface="+mn-ea"/>
                        <a:cs typeface="Segoe UI" panose="020B0502040204020203" pitchFamily="34" charset="0"/>
                      </a:endParaRPr>
                    </a:p>
                    <a:p>
                      <a:pPr marL="448650" indent="-342900">
                        <a:spcAft>
                          <a:spcPts val="600"/>
                        </a:spcAft>
                        <a:buClr>
                          <a:srgbClr val="F87C00"/>
                        </a:buClr>
                        <a:buSzPct val="110000"/>
                        <a:buFont typeface="Wingdings" panose="05000000000000000000" pitchFamily="2" charset="2"/>
                        <a:buChar char="§"/>
                      </a:pPr>
                      <a:r>
                        <a:rPr lang="ru-RU" sz="1700" kern="1200" dirty="0" smtClean="0">
                          <a:solidFill>
                            <a:srgbClr val="303136"/>
                          </a:solidFill>
                          <a:effectLst/>
                          <a:latin typeface="Segoe UI Semilight" panose="020B0402040204020203" pitchFamily="34" charset="0"/>
                          <a:ea typeface="+mn-ea"/>
                          <a:cs typeface="Segoe UI Semilight" panose="020B0402040204020203" pitchFamily="34" charset="0"/>
                        </a:rPr>
                        <a:t>Жесткие формулировки исследуемого события;</a:t>
                      </a:r>
                    </a:p>
                    <a:p>
                      <a:pPr marL="448650" indent="-342900">
                        <a:spcAft>
                          <a:spcPts val="600"/>
                        </a:spcAft>
                        <a:buClr>
                          <a:srgbClr val="F87C00"/>
                        </a:buClr>
                        <a:buSzPct val="110000"/>
                        <a:buFont typeface="Wingdings" panose="05000000000000000000" pitchFamily="2" charset="2"/>
                        <a:buChar char="§"/>
                      </a:pPr>
                      <a:r>
                        <a:rPr lang="ru-RU" sz="1700" kern="1200" dirty="0" smtClean="0">
                          <a:solidFill>
                            <a:srgbClr val="303136"/>
                          </a:solidFill>
                          <a:effectLst/>
                          <a:latin typeface="Segoe UI Semilight" panose="020B0402040204020203" pitchFamily="34" charset="0"/>
                          <a:ea typeface="+mn-ea"/>
                          <a:cs typeface="Segoe UI Semilight" panose="020B0402040204020203" pitchFamily="34" charset="0"/>
                        </a:rPr>
                        <a:t>Ассоциирован к обсуждению события, готов к рассуждениям;</a:t>
                      </a:r>
                    </a:p>
                    <a:p>
                      <a:pPr marL="448650" indent="-342900">
                        <a:spcAft>
                          <a:spcPts val="600"/>
                        </a:spcAft>
                        <a:buClr>
                          <a:srgbClr val="F87C00"/>
                        </a:buClr>
                        <a:buSzPct val="110000"/>
                        <a:buFont typeface="Wingdings" panose="05000000000000000000" pitchFamily="2" charset="2"/>
                        <a:buChar char="§"/>
                      </a:pPr>
                      <a:r>
                        <a:rPr lang="ru-RU" sz="1700" kern="1200" dirty="0" smtClean="0">
                          <a:solidFill>
                            <a:srgbClr val="303136"/>
                          </a:solidFill>
                          <a:effectLst/>
                          <a:latin typeface="Segoe UI Semilight" panose="020B0402040204020203" pitchFamily="34" charset="0"/>
                          <a:ea typeface="+mn-ea"/>
                          <a:cs typeface="Segoe UI Semilight" panose="020B0402040204020203" pitchFamily="34" charset="0"/>
                        </a:rPr>
                        <a:t>Сужает круг подозреваемых;</a:t>
                      </a:r>
                    </a:p>
                    <a:p>
                      <a:pPr marL="448650" indent="-342900">
                        <a:spcAft>
                          <a:spcPts val="600"/>
                        </a:spcAft>
                        <a:buClr>
                          <a:srgbClr val="F87C00"/>
                        </a:buClr>
                        <a:buSzPct val="110000"/>
                        <a:buFont typeface="Wingdings" panose="05000000000000000000" pitchFamily="2" charset="2"/>
                        <a:buChar char="§"/>
                      </a:pPr>
                      <a:r>
                        <a:rPr lang="ru-RU" sz="1700" kern="1200" dirty="0" smtClean="0">
                          <a:solidFill>
                            <a:srgbClr val="303136"/>
                          </a:solidFill>
                          <a:effectLst/>
                          <a:latin typeface="Segoe UI Semilight" panose="020B0402040204020203" pitchFamily="34" charset="0"/>
                          <a:ea typeface="+mn-ea"/>
                          <a:cs typeface="Segoe UI Semilight" panose="020B0402040204020203" pitchFamily="34" charset="0"/>
                        </a:rPr>
                        <a:t>Включает себя в список подозреваемых.</a:t>
                      </a:r>
                    </a:p>
                    <a:p>
                      <a:endParaRPr lang="ru-RU" sz="1500" dirty="0">
                        <a:solidFill>
                          <a:srgbClr val="303136"/>
                        </a:solidFill>
                        <a:latin typeface="Segoe UI" panose="020B0502040204020203" pitchFamily="34" charset="0"/>
                        <a:cs typeface="Segoe UI" panose="020B0502040204020203" pitchFamily="34" charset="0"/>
                      </a:endParaRPr>
                    </a:p>
                  </a:txBody>
                  <a:tcPr marL="68580" marR="68580" marT="34290" marB="34290">
                    <a:lnL w="12700" cap="flat" cmpd="sng" algn="ctr">
                      <a:solidFill>
                        <a:srgbClr val="F87B00"/>
                      </a:solidFill>
                      <a:prstDash val="solid"/>
                      <a:round/>
                      <a:headEnd type="none" w="med" len="med"/>
                      <a:tailEnd type="none" w="med" len="med"/>
                    </a:lnL>
                    <a:lnR w="12700" cap="flat" cmpd="sng" algn="ctr">
                      <a:solidFill>
                        <a:srgbClr val="F87B00"/>
                      </a:solidFill>
                      <a:prstDash val="solid"/>
                      <a:round/>
                      <a:headEnd type="none" w="med" len="med"/>
                      <a:tailEnd type="none" w="med" len="med"/>
                    </a:lnR>
                    <a:lnT w="12700" cap="flat" cmpd="sng" algn="ctr">
                      <a:solidFill>
                        <a:srgbClr val="F87B00"/>
                      </a:solidFill>
                      <a:prstDash val="solid"/>
                      <a:round/>
                      <a:headEnd type="none" w="med" len="med"/>
                      <a:tailEnd type="none" w="med" len="med"/>
                    </a:lnT>
                    <a:lnB w="12700" cap="flat" cmpd="sng" algn="ctr">
                      <a:solidFill>
                        <a:srgbClr val="F87B00"/>
                      </a:solidFill>
                      <a:prstDash val="solid"/>
                      <a:round/>
                      <a:headEnd type="none" w="med" len="med"/>
                      <a:tailEnd type="none" w="med" len="med"/>
                    </a:lnB>
                    <a:noFill/>
                  </a:tcPr>
                </a:tc>
                <a:tc>
                  <a:txBody>
                    <a:bodyPr/>
                    <a:lstStyle/>
                    <a:p>
                      <a:r>
                        <a:rPr lang="ru-RU" sz="1500" kern="1200" dirty="0" smtClean="0">
                          <a:solidFill>
                            <a:srgbClr val="303136"/>
                          </a:solidFill>
                          <a:effectLst/>
                          <a:latin typeface="Segoe UI Semilight" panose="020B0402040204020203" pitchFamily="34" charset="0"/>
                          <a:ea typeface="+mn-ea"/>
                          <a:cs typeface="Segoe UI Semilight" panose="020B0402040204020203" pitchFamily="34" charset="0"/>
                        </a:rPr>
                        <a:t>Избегание опасной темы, подмена другими, неопасными:</a:t>
                      </a:r>
                    </a:p>
                    <a:p>
                      <a:endParaRPr lang="ru-RU" sz="1500" kern="1200" dirty="0" smtClean="0">
                        <a:solidFill>
                          <a:srgbClr val="303136"/>
                        </a:solidFill>
                        <a:effectLst/>
                        <a:latin typeface="Segoe UI" panose="020B0502040204020203" pitchFamily="34" charset="0"/>
                        <a:ea typeface="+mn-ea"/>
                        <a:cs typeface="Segoe UI" panose="020B0502040204020203" pitchFamily="34" charset="0"/>
                      </a:endParaRPr>
                    </a:p>
                    <a:p>
                      <a:pPr marL="448650" lvl="0" indent="-342900" algn="l" defTabSz="914400" rtl="0" eaLnBrk="1" latinLnBrk="0" hangingPunct="1">
                        <a:spcAft>
                          <a:spcPts val="600"/>
                        </a:spcAft>
                        <a:buClr>
                          <a:srgbClr val="F87C00"/>
                        </a:buClr>
                        <a:buSzPct val="110000"/>
                        <a:buFont typeface="Wingdings" panose="05000000000000000000" pitchFamily="2" charset="2"/>
                        <a:buChar char="§"/>
                      </a:pPr>
                      <a:r>
                        <a:rPr lang="ru-RU" sz="1700" kern="1200" dirty="0" smtClean="0">
                          <a:solidFill>
                            <a:srgbClr val="303136"/>
                          </a:solidFill>
                          <a:effectLst/>
                          <a:latin typeface="Segoe UI Semilight" panose="020B0402040204020203" pitchFamily="34" charset="0"/>
                          <a:ea typeface="+mn-ea"/>
                          <a:cs typeface="Segoe UI Semilight" panose="020B0402040204020203" pitchFamily="34" charset="0"/>
                        </a:rPr>
                        <a:t>Формальные отговорки;</a:t>
                      </a:r>
                    </a:p>
                    <a:p>
                      <a:pPr marL="448650" lvl="0" indent="-342900" algn="l" defTabSz="914400" rtl="0" eaLnBrk="1" latinLnBrk="0" hangingPunct="1">
                        <a:spcAft>
                          <a:spcPts val="600"/>
                        </a:spcAft>
                        <a:buClr>
                          <a:srgbClr val="F87C00"/>
                        </a:buClr>
                        <a:buSzPct val="110000"/>
                        <a:buFont typeface="Wingdings" panose="05000000000000000000" pitchFamily="2" charset="2"/>
                        <a:buChar char="§"/>
                      </a:pPr>
                      <a:r>
                        <a:rPr lang="ru-RU" sz="1700" kern="1200" dirty="0" smtClean="0">
                          <a:solidFill>
                            <a:srgbClr val="303136"/>
                          </a:solidFill>
                          <a:effectLst/>
                          <a:latin typeface="Segoe UI Semilight" panose="020B0402040204020203" pitchFamily="34" charset="0"/>
                          <a:ea typeface="+mn-ea"/>
                          <a:cs typeface="Segoe UI Semilight" panose="020B0402040204020203" pitchFamily="34" charset="0"/>
                        </a:rPr>
                        <a:t>Применение формальных, стандартных фраз;</a:t>
                      </a:r>
                    </a:p>
                    <a:p>
                      <a:pPr marL="448650" lvl="0" indent="-342900" algn="l" defTabSz="914400" rtl="0" eaLnBrk="1" latinLnBrk="0" hangingPunct="1">
                        <a:spcAft>
                          <a:spcPts val="600"/>
                        </a:spcAft>
                        <a:buClr>
                          <a:srgbClr val="F87C00"/>
                        </a:buClr>
                        <a:buSzPct val="110000"/>
                        <a:buFont typeface="Wingdings" panose="05000000000000000000" pitchFamily="2" charset="2"/>
                        <a:buChar char="§"/>
                      </a:pPr>
                      <a:r>
                        <a:rPr lang="ru-RU" sz="1700" kern="1200" dirty="0" smtClean="0">
                          <a:solidFill>
                            <a:srgbClr val="303136"/>
                          </a:solidFill>
                          <a:effectLst/>
                          <a:latin typeface="Segoe UI Semilight" panose="020B0402040204020203" pitchFamily="34" charset="0"/>
                          <a:ea typeface="+mn-ea"/>
                          <a:cs typeface="Segoe UI Semilight" panose="020B0402040204020203" pitchFamily="34" charset="0"/>
                        </a:rPr>
                        <a:t>Негативные высказывания;</a:t>
                      </a:r>
                    </a:p>
                    <a:p>
                      <a:pPr marL="448650" lvl="0" indent="-342900" algn="l" defTabSz="914400" rtl="0" eaLnBrk="1" latinLnBrk="0" hangingPunct="1">
                        <a:spcAft>
                          <a:spcPts val="600"/>
                        </a:spcAft>
                        <a:buClr>
                          <a:srgbClr val="F87C00"/>
                        </a:buClr>
                        <a:buSzPct val="110000"/>
                        <a:buFont typeface="Wingdings" panose="05000000000000000000" pitchFamily="2" charset="2"/>
                        <a:buChar char="§"/>
                      </a:pPr>
                      <a:r>
                        <a:rPr lang="ru-RU" sz="1700" kern="1200" dirty="0" smtClean="0">
                          <a:solidFill>
                            <a:srgbClr val="303136"/>
                          </a:solidFill>
                          <a:effectLst/>
                          <a:latin typeface="Segoe UI Semilight" panose="020B0402040204020203" pitchFamily="34" charset="0"/>
                          <a:ea typeface="+mn-ea"/>
                          <a:cs typeface="Segoe UI Semilight" panose="020B0402040204020203" pitchFamily="34" charset="0"/>
                        </a:rPr>
                        <a:t>Ирония и сарказм;</a:t>
                      </a:r>
                    </a:p>
                    <a:p>
                      <a:pPr marL="448650" lvl="0" indent="-342900" algn="l" defTabSz="914400" rtl="0" eaLnBrk="1" latinLnBrk="0" hangingPunct="1">
                        <a:spcAft>
                          <a:spcPts val="600"/>
                        </a:spcAft>
                        <a:buClr>
                          <a:srgbClr val="F87C00"/>
                        </a:buClr>
                        <a:buSzPct val="110000"/>
                        <a:buFont typeface="Wingdings" panose="05000000000000000000" pitchFamily="2" charset="2"/>
                        <a:buChar char="§"/>
                      </a:pPr>
                      <a:r>
                        <a:rPr lang="ru-RU" sz="1700" kern="1200" dirty="0" smtClean="0">
                          <a:solidFill>
                            <a:srgbClr val="303136"/>
                          </a:solidFill>
                          <a:effectLst/>
                          <a:latin typeface="Segoe UI Semilight" panose="020B0402040204020203" pitchFamily="34" charset="0"/>
                          <a:ea typeface="+mn-ea"/>
                          <a:cs typeface="Segoe UI Semilight" panose="020B0402040204020203" pitchFamily="34" charset="0"/>
                        </a:rPr>
                        <a:t>Замыкание в себе.</a:t>
                      </a:r>
                    </a:p>
                  </a:txBody>
                  <a:tcPr marL="68580" marR="68580" marT="34290" marB="34290">
                    <a:lnL w="12700" cap="flat" cmpd="sng" algn="ctr">
                      <a:solidFill>
                        <a:srgbClr val="F87B00"/>
                      </a:solidFill>
                      <a:prstDash val="solid"/>
                      <a:round/>
                      <a:headEnd type="none" w="med" len="med"/>
                      <a:tailEnd type="none" w="med" len="med"/>
                    </a:lnL>
                    <a:lnR w="12700" cap="flat" cmpd="sng" algn="ctr">
                      <a:solidFill>
                        <a:srgbClr val="F87B00"/>
                      </a:solidFill>
                      <a:prstDash val="solid"/>
                      <a:round/>
                      <a:headEnd type="none" w="med" len="med"/>
                      <a:tailEnd type="none" w="med" len="med"/>
                    </a:lnR>
                    <a:lnT w="12700" cap="flat" cmpd="sng" algn="ctr">
                      <a:solidFill>
                        <a:srgbClr val="F87B00"/>
                      </a:solidFill>
                      <a:prstDash val="solid"/>
                      <a:round/>
                      <a:headEnd type="none" w="med" len="med"/>
                      <a:tailEnd type="none" w="med" len="med"/>
                    </a:lnT>
                    <a:lnB w="12700" cap="flat" cmpd="sng" algn="ctr">
                      <a:solidFill>
                        <a:srgbClr val="F87B00"/>
                      </a:solidFill>
                      <a:prstDash val="solid"/>
                      <a:round/>
                      <a:headEnd type="none" w="med" len="med"/>
                      <a:tailEnd type="none" w="med" len="med"/>
                    </a:lnB>
                    <a:noFill/>
                  </a:tcPr>
                </a:tc>
                <a:tc>
                  <a:txBody>
                    <a:bodyPr/>
                    <a:lstStyle/>
                    <a:p>
                      <a:r>
                        <a:rPr lang="ru-RU" sz="1500" kern="1200" dirty="0" smtClean="0">
                          <a:solidFill>
                            <a:srgbClr val="303136"/>
                          </a:solidFill>
                          <a:effectLst/>
                          <a:latin typeface="Segoe UI Semilight" panose="020B0402040204020203" pitchFamily="34" charset="0"/>
                          <a:ea typeface="+mn-ea"/>
                          <a:cs typeface="Segoe UI Semilight" panose="020B0402040204020203" pitchFamily="34" charset="0"/>
                        </a:rPr>
                        <a:t>Определенная захваченность опасной темой:</a:t>
                      </a:r>
                    </a:p>
                    <a:p>
                      <a:endParaRPr lang="ru-RU" sz="1500" kern="1200" dirty="0" smtClean="0">
                        <a:solidFill>
                          <a:srgbClr val="303136"/>
                        </a:solidFill>
                        <a:effectLst/>
                        <a:latin typeface="Segoe UI" panose="020B0502040204020203" pitchFamily="34" charset="0"/>
                        <a:ea typeface="+mn-ea"/>
                        <a:cs typeface="Segoe UI" panose="020B0502040204020203" pitchFamily="34" charset="0"/>
                      </a:endParaRPr>
                    </a:p>
                    <a:p>
                      <a:pPr marL="448650" indent="-342900" algn="l" defTabSz="914400" rtl="0" eaLnBrk="1" latinLnBrk="0" hangingPunct="1">
                        <a:spcAft>
                          <a:spcPts val="600"/>
                        </a:spcAft>
                        <a:buClr>
                          <a:srgbClr val="F87C00"/>
                        </a:buClr>
                        <a:buSzPct val="110000"/>
                        <a:buFont typeface="Wingdings" panose="05000000000000000000" pitchFamily="2" charset="2"/>
                        <a:buChar char="§"/>
                      </a:pPr>
                      <a:r>
                        <a:rPr lang="ru-RU" sz="1700" kern="1200" dirty="0" smtClean="0">
                          <a:solidFill>
                            <a:srgbClr val="303136"/>
                          </a:solidFill>
                          <a:effectLst/>
                          <a:latin typeface="Segoe UI Semilight" panose="020B0402040204020203" pitchFamily="34" charset="0"/>
                          <a:ea typeface="+mn-ea"/>
                          <a:cs typeface="Segoe UI Semilight" panose="020B0402040204020203" pitchFamily="34" charset="0"/>
                        </a:rPr>
                        <a:t>Тенденция вязнуть в деталях</a:t>
                      </a:r>
                    </a:p>
                    <a:p>
                      <a:pPr marL="448650" indent="-342900" algn="l" defTabSz="914400" rtl="0" eaLnBrk="1" latinLnBrk="0" hangingPunct="1">
                        <a:spcAft>
                          <a:spcPts val="600"/>
                        </a:spcAft>
                        <a:buClr>
                          <a:srgbClr val="F87C00"/>
                        </a:buClr>
                        <a:buSzPct val="110000"/>
                        <a:buFont typeface="Wingdings" panose="05000000000000000000" pitchFamily="2" charset="2"/>
                        <a:buChar char="§"/>
                      </a:pPr>
                      <a:r>
                        <a:rPr lang="ru-RU" sz="1700" kern="1200" dirty="0" smtClean="0">
                          <a:solidFill>
                            <a:srgbClr val="303136"/>
                          </a:solidFill>
                          <a:effectLst/>
                          <a:latin typeface="Segoe UI Semilight" panose="020B0402040204020203" pitchFamily="34" charset="0"/>
                          <a:ea typeface="+mn-ea"/>
                          <a:cs typeface="Segoe UI Semilight" panose="020B0402040204020203" pitchFamily="34" charset="0"/>
                        </a:rPr>
                        <a:t>Повторяемость, возвращение к сказанному</a:t>
                      </a:r>
                    </a:p>
                    <a:p>
                      <a:pPr marL="448650" indent="-342900" algn="l" defTabSz="914400" rtl="0" eaLnBrk="1" latinLnBrk="0" hangingPunct="1">
                        <a:spcAft>
                          <a:spcPts val="600"/>
                        </a:spcAft>
                        <a:buClr>
                          <a:srgbClr val="F87C00"/>
                        </a:buClr>
                        <a:buSzPct val="110000"/>
                        <a:buFont typeface="Wingdings" panose="05000000000000000000" pitchFamily="2" charset="2"/>
                        <a:buChar char="§"/>
                      </a:pPr>
                      <a:r>
                        <a:rPr lang="ru-RU" sz="1700" kern="1200" dirty="0" smtClean="0">
                          <a:solidFill>
                            <a:srgbClr val="303136"/>
                          </a:solidFill>
                          <a:effectLst/>
                          <a:latin typeface="Segoe UI Semilight" panose="020B0402040204020203" pitchFamily="34" charset="0"/>
                          <a:ea typeface="+mn-ea"/>
                          <a:cs typeface="Segoe UI Semilight" panose="020B0402040204020203" pitchFamily="34" charset="0"/>
                        </a:rPr>
                        <a:t>Частое переспрашивание, просьба повторить сказанное раннее</a:t>
                      </a:r>
                    </a:p>
                    <a:p>
                      <a:pPr marL="448650" indent="-342900" algn="l" defTabSz="914400" rtl="0" eaLnBrk="1" latinLnBrk="0" hangingPunct="1">
                        <a:spcAft>
                          <a:spcPts val="600"/>
                        </a:spcAft>
                        <a:buClr>
                          <a:srgbClr val="F87C00"/>
                        </a:buClr>
                        <a:buSzPct val="110000"/>
                        <a:buFont typeface="Wingdings" panose="05000000000000000000" pitchFamily="2" charset="2"/>
                        <a:buChar char="§"/>
                      </a:pPr>
                      <a:r>
                        <a:rPr lang="ru-RU" sz="1700" kern="1200" dirty="0" smtClean="0">
                          <a:solidFill>
                            <a:srgbClr val="303136"/>
                          </a:solidFill>
                          <a:effectLst/>
                          <a:latin typeface="Segoe UI Semilight" panose="020B0402040204020203" pitchFamily="34" charset="0"/>
                          <a:ea typeface="+mn-ea"/>
                          <a:cs typeface="Segoe UI Semilight" panose="020B0402040204020203" pitchFamily="34" charset="0"/>
                        </a:rPr>
                        <a:t>Уточнение</a:t>
                      </a:r>
                    </a:p>
                  </a:txBody>
                  <a:tcPr marL="68580" marR="68580" marT="34290" marB="34290">
                    <a:lnL w="12700" cap="flat" cmpd="sng" algn="ctr">
                      <a:solidFill>
                        <a:srgbClr val="F87B00"/>
                      </a:solidFill>
                      <a:prstDash val="solid"/>
                      <a:round/>
                      <a:headEnd type="none" w="med" len="med"/>
                      <a:tailEnd type="none" w="med" len="med"/>
                    </a:lnL>
                    <a:lnR w="12700" cap="flat" cmpd="sng" algn="ctr">
                      <a:solidFill>
                        <a:srgbClr val="F87B00"/>
                      </a:solidFill>
                      <a:prstDash val="solid"/>
                      <a:round/>
                      <a:headEnd type="none" w="med" len="med"/>
                      <a:tailEnd type="none" w="med" len="med"/>
                    </a:lnR>
                    <a:lnT w="12700" cap="flat" cmpd="sng" algn="ctr">
                      <a:solidFill>
                        <a:srgbClr val="F87B00"/>
                      </a:solidFill>
                      <a:prstDash val="solid"/>
                      <a:round/>
                      <a:headEnd type="none" w="med" len="med"/>
                      <a:tailEnd type="none" w="med" len="med"/>
                    </a:lnT>
                    <a:lnB w="12700" cap="flat" cmpd="sng" algn="ctr">
                      <a:solidFill>
                        <a:srgbClr val="F87B00"/>
                      </a:solidFill>
                      <a:prstDash val="solid"/>
                      <a:round/>
                      <a:headEnd type="none" w="med" len="med"/>
                      <a:tailEnd type="none" w="med" len="med"/>
                    </a:lnB>
                    <a:noFill/>
                  </a:tcPr>
                </a:tc>
                <a:extLst>
                  <a:ext uri="{0D108BD9-81ED-4DB2-BD59-A6C34878D82A}">
                    <a16:rowId xmlns="" xmlns:a16="http://schemas.microsoft.com/office/drawing/2014/main" val="1739923647"/>
                  </a:ext>
                </a:extLst>
              </a:tr>
            </a:tbl>
          </a:graphicData>
        </a:graphic>
      </p:graphicFrame>
      <p:sp>
        <p:nvSpPr>
          <p:cNvPr id="11" name="Прямоугольник 10"/>
          <p:cNvSpPr/>
          <p:nvPr/>
        </p:nvSpPr>
        <p:spPr>
          <a:xfrm rot="5400000">
            <a:off x="4436999" y="-3388595"/>
            <a:ext cx="270000" cy="9144002"/>
          </a:xfrm>
          <a:prstGeom prst="rect">
            <a:avLst/>
          </a:prstGeom>
          <a:solidFill>
            <a:srgbClr val="00A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latin typeface="Segoe UI Semilight" panose="020B0402040204020203" pitchFamily="34" charset="0"/>
            </a:endParaRPr>
          </a:p>
        </p:txBody>
      </p:sp>
      <p:sp>
        <p:nvSpPr>
          <p:cNvPr id="12" name="Прямоугольник 11"/>
          <p:cNvSpPr/>
          <p:nvPr/>
        </p:nvSpPr>
        <p:spPr>
          <a:xfrm>
            <a:off x="218449" y="1041408"/>
            <a:ext cx="2012539" cy="276999"/>
          </a:xfrm>
          <a:prstGeom prst="rect">
            <a:avLst/>
          </a:prstGeom>
        </p:spPr>
        <p:txBody>
          <a:bodyPr wrap="none">
            <a:spAutoFit/>
          </a:bodyPr>
          <a:lstStyle/>
          <a:p>
            <a:r>
              <a:rPr lang="ru-RU" sz="1200" dirty="0">
                <a:solidFill>
                  <a:schemeClr val="bg1"/>
                </a:solidFill>
                <a:latin typeface="Segoe UI" panose="020B0502040204020203" pitchFamily="34" charset="0"/>
                <a:cs typeface="Segoe UI" panose="020B0502040204020203" pitchFamily="34" charset="0"/>
              </a:rPr>
              <a:t>Технологии детекции лжи</a:t>
            </a:r>
          </a:p>
        </p:txBody>
      </p:sp>
    </p:spTree>
    <p:extLst>
      <p:ext uri="{BB962C8B-B14F-4D97-AF65-F5344CB8AC3E}">
        <p14:creationId xmlns:p14="http://schemas.microsoft.com/office/powerpoint/2010/main" val="1739046351"/>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Рисунок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21063" y="5473889"/>
            <a:ext cx="1501874" cy="270000"/>
          </a:xfrm>
          <a:prstGeom prst="rect">
            <a:avLst/>
          </a:prstGeom>
        </p:spPr>
      </p:pic>
      <p:sp>
        <p:nvSpPr>
          <p:cNvPr id="9" name="Прямоугольник 8"/>
          <p:cNvSpPr/>
          <p:nvPr/>
        </p:nvSpPr>
        <p:spPr>
          <a:xfrm rot="5400000">
            <a:off x="4436999" y="-3388595"/>
            <a:ext cx="270000" cy="9144002"/>
          </a:xfrm>
          <a:prstGeom prst="rect">
            <a:avLst/>
          </a:prstGeom>
          <a:solidFill>
            <a:srgbClr val="00A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latin typeface="Segoe UI Semilight" panose="020B0402040204020203" pitchFamily="34" charset="0"/>
            </a:endParaRPr>
          </a:p>
        </p:txBody>
      </p:sp>
      <p:sp>
        <p:nvSpPr>
          <p:cNvPr id="10" name="Прямоугольник 9"/>
          <p:cNvSpPr/>
          <p:nvPr/>
        </p:nvSpPr>
        <p:spPr>
          <a:xfrm>
            <a:off x="218449" y="1041407"/>
            <a:ext cx="2921697" cy="369332"/>
          </a:xfrm>
          <a:prstGeom prst="rect">
            <a:avLst/>
          </a:prstGeom>
        </p:spPr>
        <p:txBody>
          <a:bodyPr wrap="none">
            <a:spAutoFit/>
          </a:bodyPr>
          <a:lstStyle/>
          <a:p>
            <a:r>
              <a:rPr lang="ru-RU" dirty="0">
                <a:solidFill>
                  <a:schemeClr val="bg1"/>
                </a:solidFill>
                <a:latin typeface="Segoe UI" panose="020B0502040204020203" pitchFamily="34" charset="0"/>
                <a:cs typeface="Segoe UI" panose="020B0502040204020203" pitchFamily="34" charset="0"/>
              </a:rPr>
              <a:t>Технологии детекции лжи</a:t>
            </a:r>
          </a:p>
        </p:txBody>
      </p:sp>
      <p:sp>
        <p:nvSpPr>
          <p:cNvPr id="6" name="Прямоугольник 5"/>
          <p:cNvSpPr/>
          <p:nvPr/>
        </p:nvSpPr>
        <p:spPr>
          <a:xfrm>
            <a:off x="-2" y="1318407"/>
            <a:ext cx="9144002" cy="346249"/>
          </a:xfrm>
          <a:prstGeom prst="rect">
            <a:avLst/>
          </a:prstGeom>
          <a:noFill/>
        </p:spPr>
        <p:txBody>
          <a:bodyPr wrap="square">
            <a:spAutoFit/>
          </a:bodyPr>
          <a:lstStyle/>
          <a:p>
            <a:pPr marL="216000" algn="ctr"/>
            <a:r>
              <a:rPr lang="ru-RU" sz="1650" dirty="0">
                <a:solidFill>
                  <a:srgbClr val="303136"/>
                </a:solidFill>
                <a:latin typeface="Segoe UI Semibold" panose="020B0702040204020203" pitchFamily="34" charset="0"/>
                <a:cs typeface="Segoe UI Semibold" panose="020B0702040204020203" pitchFamily="34" charset="0"/>
              </a:rPr>
              <a:t>ОПРОСНАЯ БЕСЕДА. ВОПРОСЫ</a:t>
            </a:r>
          </a:p>
        </p:txBody>
      </p:sp>
      <p:sp>
        <p:nvSpPr>
          <p:cNvPr id="7" name="Заголовок 1"/>
          <p:cNvSpPr txBox="1">
            <a:spLocks/>
          </p:cNvSpPr>
          <p:nvPr/>
        </p:nvSpPr>
        <p:spPr>
          <a:xfrm>
            <a:off x="2871073" y="1842124"/>
            <a:ext cx="4195271" cy="369365"/>
          </a:xfrm>
          <a:prstGeom prst="rect">
            <a:avLst/>
          </a:prstGeom>
          <a:effectLst>
            <a:innerShdw blurRad="114300">
              <a:prstClr val="black"/>
            </a:innerShdw>
          </a:effectLst>
        </p:spPr>
        <p:txBody>
          <a:bodyPr>
            <a:normAutofit fontScale="85000" lnSpcReduction="10000"/>
          </a:bodyPr>
          <a:lstStyle>
            <a:lvl1pPr algn="l" defTabSz="914400" rtl="0" eaLnBrk="1" latinLnBrk="0" hangingPunct="1">
              <a:lnSpc>
                <a:spcPct val="90000"/>
              </a:lnSpc>
              <a:spcBef>
                <a:spcPct val="0"/>
              </a:spcBef>
              <a:buNone/>
              <a:defRPr sz="4400" kern="1200">
                <a:solidFill>
                  <a:schemeClr val="tx1"/>
                </a:solidFill>
                <a:latin typeface="Segoe UI Semibold" panose="020B0702040204020203" pitchFamily="34" charset="0"/>
                <a:ea typeface="+mj-ea"/>
                <a:cs typeface="+mj-cs"/>
              </a:defRPr>
            </a:lvl1pPr>
          </a:lstStyle>
          <a:p>
            <a:r>
              <a:rPr lang="ru-RU" sz="1800" b="1" dirty="0">
                <a:effectLst>
                  <a:outerShdw blurRad="38100" dist="38100" dir="2700000" algn="tl">
                    <a:srgbClr val="000000">
                      <a:alpha val="43137"/>
                    </a:srgbClr>
                  </a:outerShdw>
                </a:effectLst>
              </a:rPr>
              <a:t>Общий принцип составления вопросов</a:t>
            </a:r>
            <a:endParaRPr lang="ru-RU" sz="1800" b="1" dirty="0">
              <a:effectLst>
                <a:outerShdw blurRad="38100" dist="38100" dir="2700000" algn="tl">
                  <a:srgbClr val="000000">
                    <a:alpha val="43137"/>
                  </a:srgbClr>
                </a:outerShdw>
              </a:effectLst>
            </a:endParaRPr>
          </a:p>
        </p:txBody>
      </p:sp>
      <p:sp>
        <p:nvSpPr>
          <p:cNvPr id="12" name="Прямоугольник 11"/>
          <p:cNvSpPr/>
          <p:nvPr/>
        </p:nvSpPr>
        <p:spPr>
          <a:xfrm>
            <a:off x="558382" y="2776482"/>
            <a:ext cx="3511539" cy="369332"/>
          </a:xfrm>
          <a:prstGeom prst="rect">
            <a:avLst/>
          </a:prstGeom>
          <a:solidFill>
            <a:srgbClr val="F87B00"/>
          </a:solidFill>
        </p:spPr>
        <p:txBody>
          <a:bodyPr wrap="none">
            <a:spAutoFit/>
          </a:bodyPr>
          <a:lstStyle/>
          <a:p>
            <a:r>
              <a:rPr lang="ru-RU" dirty="0">
                <a:solidFill>
                  <a:srgbClr val="FFFFFF"/>
                </a:solidFill>
                <a:latin typeface="Segoe UI" panose="020B0502040204020203" pitchFamily="34" charset="0"/>
                <a:ea typeface="Calibri" panose="020F0502020204030204" pitchFamily="34" charset="0"/>
                <a:cs typeface="Segoe UI" panose="020B0502040204020203" pitchFamily="34" charset="0"/>
              </a:rPr>
              <a:t>Ответы и реакции причастного</a:t>
            </a:r>
            <a:endParaRPr lang="ru-RU" dirty="0">
              <a:solidFill>
                <a:srgbClr val="FFFFFF"/>
              </a:solidFill>
              <a:latin typeface="Segoe UI" panose="020B0502040204020203" pitchFamily="34" charset="0"/>
              <a:cs typeface="Segoe UI" panose="020B0502040204020203" pitchFamily="34" charset="0"/>
            </a:endParaRPr>
          </a:p>
        </p:txBody>
      </p:sp>
      <p:sp>
        <p:nvSpPr>
          <p:cNvPr id="13" name="Прямоугольник 12"/>
          <p:cNvSpPr/>
          <p:nvPr/>
        </p:nvSpPr>
        <p:spPr>
          <a:xfrm>
            <a:off x="4968708" y="2776482"/>
            <a:ext cx="3764813" cy="369332"/>
          </a:xfrm>
          <a:prstGeom prst="rect">
            <a:avLst/>
          </a:prstGeom>
          <a:solidFill>
            <a:srgbClr val="F87B00"/>
          </a:solidFill>
        </p:spPr>
        <p:txBody>
          <a:bodyPr wrap="none">
            <a:spAutoFit/>
          </a:bodyPr>
          <a:lstStyle/>
          <a:p>
            <a:r>
              <a:rPr lang="ru-RU" dirty="0">
                <a:solidFill>
                  <a:srgbClr val="FFFFFF"/>
                </a:solidFill>
                <a:latin typeface="Segoe UI" panose="020B0502040204020203" pitchFamily="34" charset="0"/>
                <a:ea typeface="Calibri" panose="020F0502020204030204" pitchFamily="34" charset="0"/>
                <a:cs typeface="Segoe UI" panose="020B0502040204020203" pitchFamily="34" charset="0"/>
              </a:rPr>
              <a:t>Ответы и реакции непричастного</a:t>
            </a:r>
            <a:endParaRPr lang="ru-RU" dirty="0">
              <a:solidFill>
                <a:srgbClr val="FFFFFF"/>
              </a:solidFill>
              <a:latin typeface="Segoe UI" panose="020B0502040204020203" pitchFamily="34" charset="0"/>
              <a:cs typeface="Segoe UI" panose="020B0502040204020203" pitchFamily="34" charset="0"/>
            </a:endParaRPr>
          </a:p>
        </p:txBody>
      </p:sp>
      <p:sp>
        <p:nvSpPr>
          <p:cNvPr id="2" name="TextBox 1"/>
          <p:cNvSpPr txBox="1"/>
          <p:nvPr/>
        </p:nvSpPr>
        <p:spPr>
          <a:xfrm>
            <a:off x="891535" y="3389070"/>
            <a:ext cx="7805069" cy="1200329"/>
          </a:xfrm>
          <a:prstGeom prst="rect">
            <a:avLst/>
          </a:prstGeom>
          <a:noFill/>
        </p:spPr>
        <p:txBody>
          <a:bodyPr wrap="square" rtlCol="0">
            <a:spAutoFit/>
          </a:bodyPr>
          <a:lstStyle/>
          <a:p>
            <a:r>
              <a:rPr lang="ru-RU"/>
              <a:t>Имеет смысл задавать только те вопросы, ответы на которых и реакция на которые у причастного и непричастного человека будут достоверно отличаться. У причастного вопросы должны усиливать проявления «Триады лжи», а у непричастного </a:t>
            </a:r>
            <a:r>
              <a:rPr lang="mr-IN"/>
              <a:t>–</a:t>
            </a:r>
            <a:r>
              <a:rPr lang="ru-RU"/>
              <a:t> ослаблять. </a:t>
            </a:r>
          </a:p>
        </p:txBody>
      </p:sp>
      <p:sp>
        <p:nvSpPr>
          <p:cNvPr id="3" name="TextBox 2"/>
          <p:cNvSpPr txBox="1"/>
          <p:nvPr/>
        </p:nvSpPr>
        <p:spPr>
          <a:xfrm>
            <a:off x="1128388" y="4941431"/>
            <a:ext cx="4314001" cy="646331"/>
          </a:xfrm>
          <a:prstGeom prst="rect">
            <a:avLst/>
          </a:prstGeom>
          <a:noFill/>
        </p:spPr>
        <p:txBody>
          <a:bodyPr wrap="none" rtlCol="0">
            <a:spAutoFit/>
          </a:bodyPr>
          <a:lstStyle/>
          <a:p>
            <a:r>
              <a:rPr lang="ru-RU"/>
              <a:t>Как вы потратите украденные деньги?</a:t>
            </a:r>
          </a:p>
          <a:p>
            <a:r>
              <a:rPr lang="ru-RU"/>
              <a:t>Вам известно, кто украл деньги?</a:t>
            </a:r>
          </a:p>
        </p:txBody>
      </p:sp>
    </p:spTree>
    <p:extLst>
      <p:ext uri="{BB962C8B-B14F-4D97-AF65-F5344CB8AC3E}">
        <p14:creationId xmlns:p14="http://schemas.microsoft.com/office/powerpoint/2010/main" val="899585587"/>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507" y="1611631"/>
            <a:ext cx="9152507" cy="3933998"/>
          </a:xfrm>
          <a:prstGeom prst="rect">
            <a:avLst/>
          </a:prstGeom>
        </p:spPr>
      </p:pic>
      <p:sp>
        <p:nvSpPr>
          <p:cNvPr id="10" name="Прямоугольник 9"/>
          <p:cNvSpPr/>
          <p:nvPr/>
        </p:nvSpPr>
        <p:spPr>
          <a:xfrm>
            <a:off x="371372" y="1916625"/>
            <a:ext cx="3930465" cy="1234938"/>
          </a:xfrm>
          <a:prstGeom prst="rect">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grpSp>
        <p:nvGrpSpPr>
          <p:cNvPr id="7" name="Группа 6"/>
          <p:cNvGrpSpPr/>
          <p:nvPr/>
        </p:nvGrpSpPr>
        <p:grpSpPr>
          <a:xfrm>
            <a:off x="0" y="1209433"/>
            <a:ext cx="7456517" cy="461665"/>
            <a:chOff x="0" y="469578"/>
            <a:chExt cx="9942022" cy="615553"/>
          </a:xfrm>
        </p:grpSpPr>
        <p:sp>
          <p:nvSpPr>
            <p:cNvPr id="4" name="Прямоугольник 3"/>
            <p:cNvSpPr/>
            <p:nvPr/>
          </p:nvSpPr>
          <p:spPr>
            <a:xfrm>
              <a:off x="0" y="498764"/>
              <a:ext cx="9942022" cy="507076"/>
            </a:xfrm>
            <a:prstGeom prst="rect">
              <a:avLst/>
            </a:prstGeom>
            <a:solidFill>
              <a:srgbClr val="00A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2700" dirty="0">
                <a:latin typeface="Segoe UI" panose="020B0502040204020203" pitchFamily="34" charset="0"/>
                <a:cs typeface="Segoe UI" panose="020B0502040204020203" pitchFamily="34" charset="0"/>
              </a:endParaRPr>
            </a:p>
          </p:txBody>
        </p:sp>
        <p:sp>
          <p:nvSpPr>
            <p:cNvPr id="6" name="TextBox 5"/>
            <p:cNvSpPr txBox="1"/>
            <p:nvPr/>
          </p:nvSpPr>
          <p:spPr>
            <a:xfrm>
              <a:off x="230119" y="469578"/>
              <a:ext cx="9150367" cy="615553"/>
            </a:xfrm>
            <a:prstGeom prst="rect">
              <a:avLst/>
            </a:prstGeom>
            <a:noFill/>
          </p:spPr>
          <p:txBody>
            <a:bodyPr wrap="none" rtlCol="0">
              <a:spAutoFit/>
            </a:bodyPr>
            <a:lstStyle/>
            <a:p>
              <a:r>
                <a:rPr lang="ru-RU" sz="2400" dirty="0">
                  <a:solidFill>
                    <a:schemeClr val="bg1"/>
                  </a:solidFill>
                  <a:latin typeface="Segoe UI" panose="020B0502040204020203" pitchFamily="34" charset="0"/>
                  <a:cs typeface="Segoe UI" panose="020B0502040204020203" pitchFamily="34" charset="0"/>
                </a:rPr>
                <a:t>ОСНОВНЫЕ ВИДЫ ВОПРОСОВ ВЕРИФИКАТОРА</a:t>
              </a:r>
              <a:endParaRPr lang="ru-RU" sz="2400" dirty="0">
                <a:solidFill>
                  <a:schemeClr val="bg1"/>
                </a:solidFill>
                <a:latin typeface="Segoe UI" panose="020B0502040204020203" pitchFamily="34" charset="0"/>
                <a:cs typeface="Segoe UI" panose="020B0502040204020203" pitchFamily="34" charset="0"/>
              </a:endParaRPr>
            </a:p>
          </p:txBody>
        </p:sp>
      </p:grpSp>
      <p:pic>
        <p:nvPicPr>
          <p:cNvPr id="21" name="Рисунок 2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01858" y="5330160"/>
            <a:ext cx="1868762" cy="337295"/>
          </a:xfrm>
          <a:prstGeom prst="rect">
            <a:avLst/>
          </a:prstGeom>
        </p:spPr>
      </p:pic>
      <p:sp>
        <p:nvSpPr>
          <p:cNvPr id="8" name="TextBox 7"/>
          <p:cNvSpPr txBox="1"/>
          <p:nvPr/>
        </p:nvSpPr>
        <p:spPr>
          <a:xfrm>
            <a:off x="371372" y="3578629"/>
            <a:ext cx="5366778" cy="2031325"/>
          </a:xfrm>
          <a:prstGeom prst="rect">
            <a:avLst/>
          </a:prstGeom>
          <a:noFill/>
        </p:spPr>
        <p:txBody>
          <a:bodyPr wrap="square" rtlCol="0">
            <a:spAutoFit/>
          </a:bodyPr>
          <a:lstStyle/>
          <a:p>
            <a:r>
              <a:rPr lang="ru-RU" b="1" dirty="0">
                <a:latin typeface="Segoe UI" panose="020B0502040204020203" pitchFamily="34" charset="0"/>
                <a:cs typeface="Segoe UI" panose="020B0502040204020203" pitchFamily="34" charset="0"/>
              </a:rPr>
              <a:t>Правильная последовательность вопросов: </a:t>
            </a:r>
          </a:p>
          <a:p>
            <a:endParaRPr lang="ru-RU" dirty="0">
              <a:latin typeface="Segoe UI" panose="020B0502040204020203" pitchFamily="34" charset="0"/>
              <a:cs typeface="Segoe UI" panose="020B0502040204020203" pitchFamily="34" charset="0"/>
            </a:endParaRPr>
          </a:p>
          <a:p>
            <a:r>
              <a:rPr lang="ru-RU" dirty="0">
                <a:latin typeface="Segoe UI" panose="020B0502040204020203" pitchFamily="34" charset="0"/>
                <a:cs typeface="Segoe UI" panose="020B0502040204020203" pitchFamily="34" charset="0"/>
              </a:rPr>
              <a:t>1. Прямые вопросы (только открытые!)</a:t>
            </a:r>
          </a:p>
          <a:p>
            <a:r>
              <a:rPr lang="ru-RU" dirty="0">
                <a:latin typeface="Segoe UI" panose="020B0502040204020203" pitchFamily="34" charset="0"/>
                <a:cs typeface="Segoe UI" panose="020B0502040204020203" pitchFamily="34" charset="0"/>
              </a:rPr>
              <a:t>2. Исследовательские вопросы</a:t>
            </a:r>
          </a:p>
          <a:p>
            <a:r>
              <a:rPr lang="ru-RU" dirty="0">
                <a:latin typeface="Segoe UI" panose="020B0502040204020203" pitchFamily="34" charset="0"/>
                <a:cs typeface="Segoe UI" panose="020B0502040204020203" pitchFamily="34" charset="0"/>
              </a:rPr>
              <a:t>3. Проективные вопросы</a:t>
            </a:r>
          </a:p>
          <a:p>
            <a:r>
              <a:rPr lang="ru-RU" dirty="0">
                <a:latin typeface="Segoe UI" panose="020B0502040204020203" pitchFamily="34" charset="0"/>
                <a:cs typeface="Segoe UI" panose="020B0502040204020203" pitchFamily="34" charset="0"/>
              </a:rPr>
              <a:t>4. Провокационные вопросы</a:t>
            </a:r>
          </a:p>
          <a:p>
            <a:r>
              <a:rPr lang="ru-RU" dirty="0">
                <a:latin typeface="Segoe UI" panose="020B0502040204020203" pitchFamily="34" charset="0"/>
                <a:cs typeface="Segoe UI" panose="020B0502040204020203" pitchFamily="34" charset="0"/>
              </a:rPr>
              <a:t>5. Вопросы воздействия/влияния</a:t>
            </a:r>
          </a:p>
        </p:txBody>
      </p:sp>
      <p:sp>
        <p:nvSpPr>
          <p:cNvPr id="9" name="TextBox 8"/>
          <p:cNvSpPr txBox="1"/>
          <p:nvPr/>
        </p:nvSpPr>
        <p:spPr>
          <a:xfrm>
            <a:off x="464890" y="2038696"/>
            <a:ext cx="3780836" cy="1015663"/>
          </a:xfrm>
          <a:prstGeom prst="rect">
            <a:avLst/>
          </a:prstGeom>
          <a:noFill/>
        </p:spPr>
        <p:txBody>
          <a:bodyPr wrap="square" rtlCol="0">
            <a:spAutoFit/>
          </a:bodyPr>
          <a:lstStyle/>
          <a:p>
            <a:r>
              <a:rPr lang="ru-RU" sz="1500" dirty="0">
                <a:latin typeface="Segoe UI" panose="020B0502040204020203" pitchFamily="34" charset="0"/>
                <a:cs typeface="Segoe UI" panose="020B0502040204020203" pitchFamily="34" charset="0"/>
              </a:rPr>
              <a:t>Вопросы верификатора – это стимулы, побуждающие опрашиваемого к вербальным (речевым) и невербальным (поведенческим) реакциям. </a:t>
            </a:r>
          </a:p>
        </p:txBody>
      </p:sp>
    </p:spTree>
    <p:extLst>
      <p:ext uri="{BB962C8B-B14F-4D97-AF65-F5344CB8AC3E}">
        <p14:creationId xmlns:p14="http://schemas.microsoft.com/office/powerpoint/2010/main" val="1050085829"/>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31038" y="-9205"/>
            <a:ext cx="6741642" cy="6741642"/>
          </a:xfrm>
          <a:prstGeom prst="rect">
            <a:avLst/>
          </a:prstGeom>
        </p:spPr>
      </p:pic>
      <p:sp>
        <p:nvSpPr>
          <p:cNvPr id="10" name="Прямоугольник 9"/>
          <p:cNvSpPr/>
          <p:nvPr/>
        </p:nvSpPr>
        <p:spPr>
          <a:xfrm>
            <a:off x="401387" y="2000738"/>
            <a:ext cx="3930465" cy="1993412"/>
          </a:xfrm>
          <a:prstGeom prst="rect">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grpSp>
        <p:nvGrpSpPr>
          <p:cNvPr id="7" name="Группа 6"/>
          <p:cNvGrpSpPr/>
          <p:nvPr/>
        </p:nvGrpSpPr>
        <p:grpSpPr>
          <a:xfrm>
            <a:off x="0" y="1201098"/>
            <a:ext cx="4389120" cy="461665"/>
            <a:chOff x="0" y="458463"/>
            <a:chExt cx="5852160" cy="615553"/>
          </a:xfrm>
        </p:grpSpPr>
        <p:sp>
          <p:nvSpPr>
            <p:cNvPr id="4" name="Прямоугольник 3"/>
            <p:cNvSpPr/>
            <p:nvPr/>
          </p:nvSpPr>
          <p:spPr>
            <a:xfrm>
              <a:off x="0" y="498764"/>
              <a:ext cx="5852160" cy="507076"/>
            </a:xfrm>
            <a:prstGeom prst="rect">
              <a:avLst/>
            </a:prstGeom>
            <a:solidFill>
              <a:srgbClr val="00A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2700" dirty="0">
                <a:latin typeface="Segoe UI" panose="020B0502040204020203" pitchFamily="34" charset="0"/>
                <a:cs typeface="Segoe UI" panose="020B0502040204020203" pitchFamily="34" charset="0"/>
              </a:endParaRPr>
            </a:p>
          </p:txBody>
        </p:sp>
        <p:sp>
          <p:nvSpPr>
            <p:cNvPr id="6" name="TextBox 5"/>
            <p:cNvSpPr txBox="1"/>
            <p:nvPr/>
          </p:nvSpPr>
          <p:spPr>
            <a:xfrm>
              <a:off x="748900" y="458463"/>
              <a:ext cx="4397443" cy="615553"/>
            </a:xfrm>
            <a:prstGeom prst="rect">
              <a:avLst/>
            </a:prstGeom>
            <a:noFill/>
          </p:spPr>
          <p:txBody>
            <a:bodyPr wrap="none" rtlCol="0">
              <a:spAutoFit/>
            </a:bodyPr>
            <a:lstStyle/>
            <a:p>
              <a:r>
                <a:rPr lang="ru-RU" sz="2400" dirty="0">
                  <a:solidFill>
                    <a:schemeClr val="bg1"/>
                  </a:solidFill>
                  <a:latin typeface="Segoe UI" panose="020B0502040204020203" pitchFamily="34" charset="0"/>
                  <a:cs typeface="Segoe UI" panose="020B0502040204020203" pitchFamily="34" charset="0"/>
                </a:rPr>
                <a:t>1. ПРЯМЫЕ ВОПРОСЫ</a:t>
              </a:r>
              <a:endParaRPr lang="ru-RU" sz="2400" dirty="0">
                <a:solidFill>
                  <a:schemeClr val="bg1"/>
                </a:solidFill>
                <a:latin typeface="Segoe UI" panose="020B0502040204020203" pitchFamily="34" charset="0"/>
                <a:cs typeface="Segoe UI" panose="020B0502040204020203" pitchFamily="34" charset="0"/>
              </a:endParaRPr>
            </a:p>
          </p:txBody>
        </p:sp>
      </p:grpSp>
      <p:pic>
        <p:nvPicPr>
          <p:cNvPr id="21" name="Рисунок 2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01858" y="5330160"/>
            <a:ext cx="1868762" cy="337295"/>
          </a:xfrm>
          <a:prstGeom prst="rect">
            <a:avLst/>
          </a:prstGeom>
        </p:spPr>
      </p:pic>
      <p:sp>
        <p:nvSpPr>
          <p:cNvPr id="8" name="TextBox 7"/>
          <p:cNvSpPr txBox="1"/>
          <p:nvPr/>
        </p:nvSpPr>
        <p:spPr>
          <a:xfrm>
            <a:off x="561373" y="1751576"/>
            <a:ext cx="1252574" cy="323165"/>
          </a:xfrm>
          <a:prstGeom prst="rect">
            <a:avLst/>
          </a:prstGeom>
          <a:noFill/>
        </p:spPr>
        <p:txBody>
          <a:bodyPr wrap="square" rtlCol="0">
            <a:spAutoFit/>
          </a:bodyPr>
          <a:lstStyle/>
          <a:p>
            <a:r>
              <a:rPr lang="ru-RU" sz="1500" dirty="0">
                <a:latin typeface="Segoe UI" panose="020B0502040204020203" pitchFamily="34" charset="0"/>
                <a:cs typeface="Segoe UI" panose="020B0502040204020203" pitchFamily="34" charset="0"/>
              </a:rPr>
              <a:t>Касаются</a:t>
            </a:r>
          </a:p>
        </p:txBody>
      </p:sp>
      <p:grpSp>
        <p:nvGrpSpPr>
          <p:cNvPr id="16" name="Группа 15"/>
          <p:cNvGrpSpPr/>
          <p:nvPr/>
        </p:nvGrpSpPr>
        <p:grpSpPr>
          <a:xfrm>
            <a:off x="544358" y="4347509"/>
            <a:ext cx="3787494" cy="1300538"/>
            <a:chOff x="774071" y="1780025"/>
            <a:chExt cx="6594632" cy="1734051"/>
          </a:xfrm>
        </p:grpSpPr>
        <p:sp>
          <p:nvSpPr>
            <p:cNvPr id="11" name="TextBox 10"/>
            <p:cNvSpPr txBox="1"/>
            <p:nvPr/>
          </p:nvSpPr>
          <p:spPr>
            <a:xfrm>
              <a:off x="803697" y="1780025"/>
              <a:ext cx="4018161" cy="738664"/>
            </a:xfrm>
            <a:prstGeom prst="rect">
              <a:avLst/>
            </a:prstGeom>
            <a:noFill/>
          </p:spPr>
          <p:txBody>
            <a:bodyPr wrap="square" rtlCol="0">
              <a:spAutoFit/>
            </a:bodyPr>
            <a:lstStyle/>
            <a:p>
              <a:r>
                <a:rPr lang="ru-RU" sz="1500" b="1" dirty="0">
                  <a:latin typeface="Segoe UI" panose="020B0502040204020203" pitchFamily="34" charset="0"/>
                  <a:cs typeface="Segoe UI" panose="020B0502040204020203" pitchFamily="34" charset="0"/>
                </a:rPr>
                <a:t>требуют простого ответа</a:t>
              </a:r>
            </a:p>
          </p:txBody>
        </p:sp>
        <p:sp>
          <p:nvSpPr>
            <p:cNvPr id="13" name="TextBox 12"/>
            <p:cNvSpPr txBox="1"/>
            <p:nvPr/>
          </p:nvSpPr>
          <p:spPr>
            <a:xfrm>
              <a:off x="774071" y="2467636"/>
              <a:ext cx="6594632" cy="1046440"/>
            </a:xfrm>
            <a:prstGeom prst="rect">
              <a:avLst/>
            </a:prstGeom>
            <a:noFill/>
          </p:spPr>
          <p:txBody>
            <a:bodyPr wrap="square" rtlCol="0">
              <a:spAutoFit/>
            </a:bodyPr>
            <a:lstStyle/>
            <a:p>
              <a:r>
                <a:rPr lang="ru-RU" sz="1500" dirty="0">
                  <a:latin typeface="Segoe UI" panose="020B0502040204020203" pitchFamily="34" charset="0"/>
                  <a:cs typeface="Segoe UI" panose="020B0502040204020203" pitchFamily="34" charset="0"/>
                </a:rPr>
                <a:t>Часто употребляются:</a:t>
              </a:r>
            </a:p>
            <a:p>
              <a:r>
                <a:rPr lang="ru-RU" sz="1500" dirty="0">
                  <a:solidFill>
                    <a:srgbClr val="00A5FF"/>
                  </a:solidFill>
                  <a:latin typeface="Segoe UI" panose="020B0502040204020203" pitchFamily="34" charset="0"/>
                  <a:cs typeface="Segoe UI" panose="020B0502040204020203" pitchFamily="34" charset="0"/>
                </a:rPr>
                <a:t>кто, почему, что, где, когда, благодаря чему, куда</a:t>
              </a:r>
            </a:p>
          </p:txBody>
        </p:sp>
      </p:grpSp>
      <p:sp>
        <p:nvSpPr>
          <p:cNvPr id="14" name="TextBox 13"/>
          <p:cNvSpPr txBox="1"/>
          <p:nvPr/>
        </p:nvSpPr>
        <p:spPr>
          <a:xfrm>
            <a:off x="561676" y="2033897"/>
            <a:ext cx="3867395" cy="1477328"/>
          </a:xfrm>
          <a:prstGeom prst="rect">
            <a:avLst/>
          </a:prstGeom>
          <a:noFill/>
        </p:spPr>
        <p:txBody>
          <a:bodyPr wrap="square" rtlCol="0">
            <a:spAutoFit/>
          </a:bodyPr>
          <a:lstStyle/>
          <a:p>
            <a:r>
              <a:rPr lang="ru-RU" sz="1500" b="1" dirty="0">
                <a:latin typeface="Segoe UI" panose="020B0502040204020203" pitchFamily="34" charset="0"/>
                <a:cs typeface="Segoe UI" panose="020B0502040204020203" pitchFamily="34" charset="0"/>
              </a:rPr>
              <a:t>объективных обстоятельств:</a:t>
            </a:r>
          </a:p>
          <a:p>
            <a:endParaRPr lang="ru-RU" sz="1500" b="1" dirty="0">
              <a:latin typeface="Segoe UI" panose="020B0502040204020203" pitchFamily="34" charset="0"/>
              <a:cs typeface="Segoe UI" panose="020B0502040204020203" pitchFamily="34" charset="0"/>
            </a:endParaRPr>
          </a:p>
          <a:p>
            <a:r>
              <a:rPr lang="ru-RU" sz="1500" dirty="0">
                <a:latin typeface="Segoe UI" panose="020B0502040204020203" pitchFamily="34" charset="0"/>
                <a:cs typeface="Segoe UI" panose="020B0502040204020203" pitchFamily="34" charset="0"/>
              </a:rPr>
              <a:t>1. Осведомленность о деталях события;</a:t>
            </a:r>
          </a:p>
          <a:p>
            <a:r>
              <a:rPr lang="ru-RU" sz="1500" dirty="0">
                <a:latin typeface="Segoe UI" panose="020B0502040204020203" pitchFamily="34" charset="0"/>
                <a:cs typeface="Segoe UI" panose="020B0502040204020203" pitchFamily="34" charset="0"/>
              </a:rPr>
              <a:t>2. Знание причастных лиц;</a:t>
            </a:r>
          </a:p>
          <a:p>
            <a:r>
              <a:rPr lang="ru-RU" sz="1500" dirty="0">
                <a:latin typeface="Segoe UI" panose="020B0502040204020203" pitchFamily="34" charset="0"/>
                <a:cs typeface="Segoe UI" panose="020B0502040204020203" pitchFamily="34" charset="0"/>
              </a:rPr>
              <a:t>3. Непосредственное участие в событии;</a:t>
            </a:r>
          </a:p>
          <a:p>
            <a:r>
              <a:rPr lang="ru-RU" sz="1500" dirty="0">
                <a:latin typeface="Segoe UI" panose="020B0502040204020203" pitchFamily="34" charset="0"/>
                <a:cs typeface="Segoe UI" panose="020B0502040204020203" pitchFamily="34" charset="0"/>
              </a:rPr>
              <a:t>4. Присутствие на месте происшествия.</a:t>
            </a:r>
            <a:endParaRPr lang="ru-RU" sz="1500" dirty="0">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771916957"/>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Группа 12"/>
          <p:cNvGrpSpPr/>
          <p:nvPr/>
        </p:nvGrpSpPr>
        <p:grpSpPr>
          <a:xfrm>
            <a:off x="0" y="857250"/>
            <a:ext cx="9144000" cy="5143500"/>
            <a:chOff x="0" y="0"/>
            <a:chExt cx="12192000" cy="6858000"/>
          </a:xfrm>
        </p:grpSpPr>
        <p:pic>
          <p:nvPicPr>
            <p:cNvPr id="11" name="Рисунок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4" name="Рисунок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85853" y="6156241"/>
              <a:ext cx="2491682" cy="449727"/>
            </a:xfrm>
            <a:prstGeom prst="rect">
              <a:avLst/>
            </a:prstGeom>
          </p:spPr>
        </p:pic>
      </p:grpSp>
      <p:sp>
        <p:nvSpPr>
          <p:cNvPr id="8" name="TextBox 7"/>
          <p:cNvSpPr txBox="1"/>
          <p:nvPr/>
        </p:nvSpPr>
        <p:spPr>
          <a:xfrm>
            <a:off x="141874" y="2523296"/>
            <a:ext cx="7681897" cy="3139321"/>
          </a:xfrm>
          <a:prstGeom prst="rect">
            <a:avLst/>
          </a:prstGeom>
          <a:noFill/>
        </p:spPr>
        <p:txBody>
          <a:bodyPr wrap="square" rtlCol="0">
            <a:spAutoFit/>
          </a:bodyPr>
          <a:lstStyle/>
          <a:p>
            <a:r>
              <a:rPr lang="ru-RU" dirty="0">
                <a:latin typeface="Segoe UI" panose="020B0502040204020203" pitchFamily="34" charset="0"/>
                <a:cs typeface="Segoe UI" panose="020B0502040204020203" pitchFamily="34" charset="0"/>
              </a:rPr>
              <a:t>- Что Вам известно о пропаже денег?</a:t>
            </a:r>
          </a:p>
          <a:p>
            <a:r>
              <a:rPr lang="ru-RU" dirty="0">
                <a:latin typeface="Segoe UI" panose="020B0502040204020203" pitchFamily="34" charset="0"/>
                <a:cs typeface="Segoe UI" panose="020B0502040204020203" pitchFamily="34" charset="0"/>
              </a:rPr>
              <a:t>- Раньше Вас увольняли с работы?</a:t>
            </a:r>
          </a:p>
          <a:p>
            <a:pPr marL="257175" indent="-257175">
              <a:buFontTx/>
              <a:buChar char="-"/>
            </a:pPr>
            <a:r>
              <a:rPr lang="ru-RU" dirty="0">
                <a:latin typeface="Segoe UI" panose="020B0502040204020203" pitchFamily="34" charset="0"/>
                <a:cs typeface="Segoe UI" panose="020B0502040204020203" pitchFamily="34" charset="0"/>
              </a:rPr>
              <a:t>Вы живете с родителями?</a:t>
            </a:r>
          </a:p>
          <a:p>
            <a:pPr marL="257175" indent="-257175">
              <a:buFontTx/>
              <a:buChar char="-"/>
            </a:pPr>
            <a:r>
              <a:rPr lang="ru-RU" dirty="0">
                <a:latin typeface="Segoe UI" panose="020B0502040204020203" pitchFamily="34" charset="0"/>
                <a:cs typeface="Segoe UI" panose="020B0502040204020203" pitchFamily="34" charset="0"/>
              </a:rPr>
              <a:t>Где Вы были во время пропажи денег?</a:t>
            </a:r>
          </a:p>
          <a:p>
            <a:r>
              <a:rPr lang="ru-RU" dirty="0">
                <a:latin typeface="Segoe UI" panose="020B0502040204020203" pitchFamily="34" charset="0"/>
                <a:cs typeface="Segoe UI" panose="020B0502040204020203" pitchFamily="34" charset="0"/>
              </a:rPr>
              <a:t>- Когда в последний раз вы открывали сейф?</a:t>
            </a:r>
          </a:p>
          <a:p>
            <a:r>
              <a:rPr lang="ru-RU" dirty="0">
                <a:latin typeface="Segoe UI" panose="020B0502040204020203" pitchFamily="34" charset="0"/>
                <a:cs typeface="Segoe UI" panose="020B0502040204020203" pitchFamily="34" charset="0"/>
              </a:rPr>
              <a:t>- Вы пробовали наркотики?</a:t>
            </a:r>
          </a:p>
          <a:p>
            <a:r>
              <a:rPr lang="ru-RU" dirty="0">
                <a:latin typeface="Segoe UI" panose="020B0502040204020203" pitchFamily="34" charset="0"/>
                <a:cs typeface="Segoe UI" panose="020B0502040204020203" pitchFamily="34" charset="0"/>
              </a:rPr>
              <a:t>- Вам известно где находится пропавший автомобиль?</a:t>
            </a:r>
          </a:p>
          <a:p>
            <a:r>
              <a:rPr lang="ru-RU" dirty="0">
                <a:latin typeface="Segoe UI" panose="020B0502040204020203" pitchFamily="34" charset="0"/>
                <a:cs typeface="Segoe UI" panose="020B0502040204020203" pitchFamily="34" charset="0"/>
              </a:rPr>
              <a:t>- Чем Вы занимаетесь в свободное время?</a:t>
            </a:r>
          </a:p>
          <a:p>
            <a:r>
              <a:rPr lang="ru-RU" dirty="0">
                <a:latin typeface="Segoe UI" panose="020B0502040204020203" pitchFamily="34" charset="0"/>
                <a:cs typeface="Segoe UI" panose="020B0502040204020203" pitchFamily="34" charset="0"/>
              </a:rPr>
              <a:t>- Раньше Вы совершали кражи?</a:t>
            </a:r>
          </a:p>
          <a:p>
            <a:r>
              <a:rPr lang="ru-RU" dirty="0">
                <a:latin typeface="Segoe UI" panose="020B0502040204020203" pitchFamily="34" charset="0"/>
                <a:cs typeface="Segoe UI" panose="020B0502040204020203" pitchFamily="34" charset="0"/>
              </a:rPr>
              <a:t>- Что было на конференции?</a:t>
            </a:r>
          </a:p>
          <a:p>
            <a:r>
              <a:rPr lang="ru-RU" dirty="0">
                <a:latin typeface="Segoe UI" panose="020B0502040204020203" pitchFamily="34" charset="0"/>
                <a:cs typeface="Segoe UI" panose="020B0502040204020203" pitchFamily="34" charset="0"/>
              </a:rPr>
              <a:t>- Вы когда-нибудь предавали друзей?</a:t>
            </a:r>
          </a:p>
        </p:txBody>
      </p:sp>
      <p:grpSp>
        <p:nvGrpSpPr>
          <p:cNvPr id="17" name="Группа 16"/>
          <p:cNvGrpSpPr/>
          <p:nvPr/>
        </p:nvGrpSpPr>
        <p:grpSpPr>
          <a:xfrm>
            <a:off x="5548746" y="1287757"/>
            <a:ext cx="3595254" cy="462646"/>
            <a:chOff x="191759" y="498764"/>
            <a:chExt cx="6898997" cy="401861"/>
          </a:xfrm>
        </p:grpSpPr>
        <p:sp>
          <p:nvSpPr>
            <p:cNvPr id="18" name="Прямоугольник 17"/>
            <p:cNvSpPr/>
            <p:nvPr/>
          </p:nvSpPr>
          <p:spPr>
            <a:xfrm>
              <a:off x="191759" y="498764"/>
              <a:ext cx="6898997" cy="395045"/>
            </a:xfrm>
            <a:prstGeom prst="rect">
              <a:avLst/>
            </a:prstGeom>
            <a:solidFill>
              <a:srgbClr val="00A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2700" dirty="0">
                <a:latin typeface="Segoe UI" panose="020B0502040204020203" pitchFamily="34" charset="0"/>
                <a:cs typeface="Segoe UI" panose="020B0502040204020203" pitchFamily="34" charset="0"/>
              </a:endParaRPr>
            </a:p>
          </p:txBody>
        </p:sp>
        <p:sp>
          <p:nvSpPr>
            <p:cNvPr id="19" name="TextBox 18"/>
            <p:cNvSpPr txBox="1"/>
            <p:nvPr/>
          </p:nvSpPr>
          <p:spPr>
            <a:xfrm>
              <a:off x="307109" y="499616"/>
              <a:ext cx="6476536" cy="401009"/>
            </a:xfrm>
            <a:prstGeom prst="rect">
              <a:avLst/>
            </a:prstGeom>
            <a:noFill/>
          </p:spPr>
          <p:txBody>
            <a:bodyPr wrap="square" rtlCol="0">
              <a:spAutoFit/>
            </a:bodyPr>
            <a:lstStyle/>
            <a:p>
              <a:r>
                <a:rPr lang="ru-RU" sz="2400" dirty="0">
                  <a:solidFill>
                    <a:schemeClr val="bg1"/>
                  </a:solidFill>
                  <a:latin typeface="Segoe UI" panose="020B0502040204020203" pitchFamily="34" charset="0"/>
                  <a:cs typeface="Segoe UI" panose="020B0502040204020203" pitchFamily="34" charset="0"/>
                </a:rPr>
                <a:t>ПРЯМЫЕ ВОПРОСЫ</a:t>
              </a:r>
              <a:endParaRPr lang="ru-RU" sz="2400" dirty="0">
                <a:solidFill>
                  <a:schemeClr val="bg1"/>
                </a:solidFill>
                <a:latin typeface="Segoe UI" panose="020B0502040204020203" pitchFamily="34" charset="0"/>
                <a:cs typeface="Segoe UI" panose="020B0502040204020203" pitchFamily="34" charset="0"/>
              </a:endParaRPr>
            </a:p>
          </p:txBody>
        </p:sp>
      </p:grpSp>
      <p:sp>
        <p:nvSpPr>
          <p:cNvPr id="2" name="Прямоугольник 1"/>
          <p:cNvSpPr/>
          <p:nvPr/>
        </p:nvSpPr>
        <p:spPr>
          <a:xfrm>
            <a:off x="141874" y="1727856"/>
            <a:ext cx="6277809" cy="646331"/>
          </a:xfrm>
          <a:prstGeom prst="rect">
            <a:avLst/>
          </a:prstGeom>
        </p:spPr>
        <p:txBody>
          <a:bodyPr wrap="none">
            <a:spAutoFit/>
          </a:bodyPr>
          <a:lstStyle/>
          <a:p>
            <a:r>
              <a:rPr lang="ru-RU" dirty="0">
                <a:latin typeface="Segoe UI" panose="020B0502040204020203" pitchFamily="34" charset="0"/>
                <a:cs typeface="Segoe UI" panose="020B0502040204020203" pitchFamily="34" charset="0"/>
              </a:rPr>
              <a:t>В идеале задаются в открытом виде, т.е. не предполагают</a:t>
            </a:r>
          </a:p>
          <a:p>
            <a:r>
              <a:rPr lang="ru-RU" dirty="0">
                <a:latin typeface="Segoe UI" panose="020B0502040204020203" pitchFamily="34" charset="0"/>
                <a:cs typeface="Segoe UI" panose="020B0502040204020203" pitchFamily="34" charset="0"/>
              </a:rPr>
              <a:t>ответа «Да» и «Нет» </a:t>
            </a:r>
            <a:endParaRPr lang="ru-RU"/>
          </a:p>
        </p:txBody>
      </p:sp>
    </p:spTree>
    <p:extLst>
      <p:ext uri="{BB962C8B-B14F-4D97-AF65-F5344CB8AC3E}">
        <p14:creationId xmlns:p14="http://schemas.microsoft.com/office/powerpoint/2010/main" val="65958477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a:xfrm>
            <a:off x="126431" y="219954"/>
            <a:ext cx="8991600" cy="1008112"/>
          </a:xfrm>
        </p:spPr>
        <p:txBody>
          <a:bodyPr/>
          <a:lstStyle/>
          <a:p>
            <a:r>
              <a:rPr lang="ru-RU" sz="2500" b="1" dirty="0" err="1" smtClean="0"/>
              <a:t>Профайлинг</a:t>
            </a:r>
            <a:r>
              <a:rPr lang="ru-RU" sz="2500" b="1" dirty="0" smtClean="0"/>
              <a:t> в </a:t>
            </a:r>
            <a:r>
              <a:rPr lang="ru-RU" sz="2500" b="1" dirty="0" err="1" smtClean="0"/>
              <a:t>СоцСетях</a:t>
            </a:r>
            <a:endParaRPr lang="ru-RU" sz="3500" b="1" dirty="0">
              <a:solidFill>
                <a:srgbClr val="002060"/>
              </a:solidFill>
            </a:endParaRPr>
          </a:p>
        </p:txBody>
      </p:sp>
      <p:sp>
        <p:nvSpPr>
          <p:cNvPr id="9" name="Нижний колонтитул 6"/>
          <p:cNvSpPr>
            <a:spLocks noGrp="1"/>
          </p:cNvSpPr>
          <p:nvPr>
            <p:ph type="ftr" sz="quarter" idx="11"/>
          </p:nvPr>
        </p:nvSpPr>
        <p:spPr>
          <a:xfrm>
            <a:off x="3707904" y="6492875"/>
            <a:ext cx="5436096" cy="365125"/>
          </a:xfrm>
        </p:spPr>
        <p:txBody>
          <a:bodyPr/>
          <a:lstStyle/>
          <a:p>
            <a:pPr algn="r">
              <a:defRPr/>
            </a:pPr>
            <a:r>
              <a:rPr lang="ru-RU" sz="1300" dirty="0" err="1">
                <a:solidFill>
                  <a:schemeClr val="bg1"/>
                </a:solidFill>
              </a:rPr>
              <a:t>А.Филатов</a:t>
            </a:r>
            <a:r>
              <a:rPr lang="ru-RU" sz="1300" dirty="0">
                <a:solidFill>
                  <a:schemeClr val="bg1"/>
                </a:solidFill>
              </a:rPr>
              <a:t>. </a:t>
            </a:r>
          </a:p>
          <a:p>
            <a:pPr algn="r">
              <a:defRPr/>
            </a:pPr>
            <a:r>
              <a:rPr lang="ru-RU" sz="1300" dirty="0">
                <a:solidFill>
                  <a:schemeClr val="bg1"/>
                </a:solidFill>
              </a:rPr>
              <a:t>Профайлинг, </a:t>
            </a:r>
            <a:r>
              <a:rPr lang="ru-RU" sz="1300" dirty="0" err="1">
                <a:solidFill>
                  <a:schemeClr val="bg1"/>
                </a:solidFill>
              </a:rPr>
              <a:t>нейротехнологии</a:t>
            </a:r>
            <a:r>
              <a:rPr lang="ru-RU" sz="1300" dirty="0">
                <a:solidFill>
                  <a:schemeClr val="bg1"/>
                </a:solidFill>
              </a:rPr>
              <a:t>, верификация лжи.</a:t>
            </a:r>
          </a:p>
          <a:p>
            <a:pPr algn="r">
              <a:defRPr/>
            </a:pPr>
            <a:endParaRPr lang="ru-RU" sz="1300" b="1" dirty="0">
              <a:solidFill>
                <a:schemeClr val="bg1"/>
              </a:solidFill>
            </a:endParaRPr>
          </a:p>
        </p:txBody>
      </p:sp>
      <p:sp>
        <p:nvSpPr>
          <p:cNvPr id="5" name="Прямоугольник 4"/>
          <p:cNvSpPr/>
          <p:nvPr/>
        </p:nvSpPr>
        <p:spPr>
          <a:xfrm>
            <a:off x="38980" y="6381328"/>
            <a:ext cx="1893274" cy="369332"/>
          </a:xfrm>
          <a:prstGeom prst="rect">
            <a:avLst/>
          </a:prstGeom>
        </p:spPr>
        <p:txBody>
          <a:bodyPr wrap="none">
            <a:spAutoFit/>
          </a:bodyPr>
          <a:lstStyle/>
          <a:p>
            <a:pPr algn="r">
              <a:defRPr/>
            </a:pPr>
            <a:r>
              <a:rPr lang="en-US" dirty="0" err="1">
                <a:solidFill>
                  <a:schemeClr val="bg1"/>
                </a:solidFill>
              </a:rPr>
              <a:t>t.me</a:t>
            </a:r>
            <a:r>
              <a:rPr lang="en-US" dirty="0">
                <a:solidFill>
                  <a:schemeClr val="bg1"/>
                </a:solidFill>
              </a:rPr>
              <a:t>/</a:t>
            </a:r>
            <a:r>
              <a:rPr lang="en-US" dirty="0" err="1">
                <a:solidFill>
                  <a:schemeClr val="bg1"/>
                </a:solidFill>
              </a:rPr>
              <a:t>ProProfiling</a:t>
            </a:r>
            <a:endParaRPr lang="ru-RU" dirty="0">
              <a:solidFill>
                <a:schemeClr val="bg1"/>
              </a:solidFill>
            </a:endParaRPr>
          </a:p>
        </p:txBody>
      </p:sp>
      <p:pic>
        <p:nvPicPr>
          <p:cNvPr id="2" name="Изображение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4083" y="548680"/>
            <a:ext cx="8596296" cy="5226928"/>
          </a:xfrm>
          <a:prstGeom prst="rect">
            <a:avLst/>
          </a:prstGeom>
        </p:spPr>
      </p:pic>
    </p:spTree>
    <p:extLst>
      <p:ext uri="{BB962C8B-B14F-4D97-AF65-F5344CB8AC3E}">
        <p14:creationId xmlns:p14="http://schemas.microsoft.com/office/powerpoint/2010/main" val="94518071"/>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rotWithShape="1">
          <a:blip r:embed="rId2">
            <a:extLst>
              <a:ext uri="{28A0092B-C50C-407E-A947-70E740481C1C}">
                <a14:useLocalDpi xmlns:a14="http://schemas.microsoft.com/office/drawing/2010/main" val="0"/>
              </a:ext>
            </a:extLst>
          </a:blip>
          <a:srcRect t="10719"/>
          <a:stretch/>
        </p:blipFill>
        <p:spPr>
          <a:xfrm>
            <a:off x="0" y="857250"/>
            <a:ext cx="9144000" cy="5143500"/>
          </a:xfrm>
          <a:prstGeom prst="rect">
            <a:avLst/>
          </a:prstGeom>
        </p:spPr>
      </p:pic>
      <p:grpSp>
        <p:nvGrpSpPr>
          <p:cNvPr id="7" name="Группа 6"/>
          <p:cNvGrpSpPr/>
          <p:nvPr/>
        </p:nvGrpSpPr>
        <p:grpSpPr>
          <a:xfrm>
            <a:off x="1" y="1202185"/>
            <a:ext cx="6577445" cy="461665"/>
            <a:chOff x="0" y="459914"/>
            <a:chExt cx="8769927" cy="615553"/>
          </a:xfrm>
        </p:grpSpPr>
        <p:sp>
          <p:nvSpPr>
            <p:cNvPr id="4" name="Прямоугольник 3"/>
            <p:cNvSpPr/>
            <p:nvPr/>
          </p:nvSpPr>
          <p:spPr>
            <a:xfrm>
              <a:off x="0" y="498764"/>
              <a:ext cx="8769927" cy="507076"/>
            </a:xfrm>
            <a:prstGeom prst="rect">
              <a:avLst/>
            </a:prstGeom>
            <a:solidFill>
              <a:srgbClr val="00A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2700" dirty="0">
                <a:latin typeface="Segoe UI" panose="020B0502040204020203" pitchFamily="34" charset="0"/>
                <a:cs typeface="Segoe UI" panose="020B0502040204020203" pitchFamily="34" charset="0"/>
              </a:endParaRPr>
            </a:p>
          </p:txBody>
        </p:sp>
        <p:sp>
          <p:nvSpPr>
            <p:cNvPr id="6" name="TextBox 5"/>
            <p:cNvSpPr txBox="1"/>
            <p:nvPr/>
          </p:nvSpPr>
          <p:spPr>
            <a:xfrm>
              <a:off x="686791" y="459914"/>
              <a:ext cx="7056462" cy="615553"/>
            </a:xfrm>
            <a:prstGeom prst="rect">
              <a:avLst/>
            </a:prstGeom>
            <a:noFill/>
          </p:spPr>
          <p:txBody>
            <a:bodyPr wrap="none" rtlCol="0">
              <a:spAutoFit/>
            </a:bodyPr>
            <a:lstStyle/>
            <a:p>
              <a:r>
                <a:rPr lang="ru-RU" sz="2400" dirty="0">
                  <a:solidFill>
                    <a:schemeClr val="bg1"/>
                  </a:solidFill>
                  <a:latin typeface="Segoe UI" panose="020B0502040204020203" pitchFamily="34" charset="0"/>
                  <a:cs typeface="Segoe UI" panose="020B0502040204020203" pitchFamily="34" charset="0"/>
                </a:rPr>
                <a:t>2. ИССЛЕДОВАТЕЛЬСКИЕ ВОПРОСЫ</a:t>
              </a:r>
              <a:endParaRPr lang="ru-RU" sz="2400" dirty="0">
                <a:solidFill>
                  <a:schemeClr val="bg1"/>
                </a:solidFill>
                <a:latin typeface="Segoe UI" panose="020B0502040204020203" pitchFamily="34" charset="0"/>
                <a:cs typeface="Segoe UI" panose="020B0502040204020203" pitchFamily="34" charset="0"/>
              </a:endParaRPr>
            </a:p>
          </p:txBody>
        </p:sp>
      </p:grpSp>
      <p:pic>
        <p:nvPicPr>
          <p:cNvPr id="11" name="Рисунок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89390" y="5474431"/>
            <a:ext cx="1868762" cy="337295"/>
          </a:xfrm>
          <a:prstGeom prst="rect">
            <a:avLst/>
          </a:prstGeom>
        </p:spPr>
      </p:pic>
      <p:sp>
        <p:nvSpPr>
          <p:cNvPr id="13" name="TextBox 12"/>
          <p:cNvSpPr txBox="1"/>
          <p:nvPr/>
        </p:nvSpPr>
        <p:spPr>
          <a:xfrm>
            <a:off x="414756" y="4133534"/>
            <a:ext cx="7352903" cy="738664"/>
          </a:xfrm>
          <a:prstGeom prst="rect">
            <a:avLst/>
          </a:prstGeom>
          <a:noFill/>
        </p:spPr>
        <p:txBody>
          <a:bodyPr wrap="square" rtlCol="0">
            <a:spAutoFit/>
          </a:bodyPr>
          <a:lstStyle/>
          <a:p>
            <a:r>
              <a:rPr lang="ru-RU" sz="2100" dirty="0">
                <a:latin typeface="Segoe UI" panose="020B0502040204020203" pitchFamily="34" charset="0"/>
                <a:cs typeface="Segoe UI" panose="020B0502040204020203" pitchFamily="34" charset="0"/>
              </a:rPr>
              <a:t>Выясняют отношение опрашиваемого к исследуемому событию и </a:t>
            </a:r>
            <a:r>
              <a:rPr lang="ru-RU" sz="2100" dirty="0">
                <a:latin typeface="Segoe UI" panose="020B0502040204020203" pitchFamily="34" charset="0"/>
                <a:cs typeface="Segoe UI" panose="020B0502040204020203" pitchFamily="34" charset="0"/>
              </a:rPr>
              <a:t>связанных с этим деталей.</a:t>
            </a:r>
          </a:p>
        </p:txBody>
      </p:sp>
    </p:spTree>
    <p:extLst>
      <p:ext uri="{BB962C8B-B14F-4D97-AF65-F5344CB8AC3E}">
        <p14:creationId xmlns:p14="http://schemas.microsoft.com/office/powerpoint/2010/main" val="330677190"/>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Рисунок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857250"/>
            <a:ext cx="9144000" cy="5143500"/>
          </a:xfrm>
          <a:prstGeom prst="rect">
            <a:avLst/>
          </a:prstGeom>
        </p:spPr>
      </p:pic>
      <p:sp>
        <p:nvSpPr>
          <p:cNvPr id="5" name="TextBox 4"/>
          <p:cNvSpPr txBox="1"/>
          <p:nvPr/>
        </p:nvSpPr>
        <p:spPr>
          <a:xfrm>
            <a:off x="302110" y="1143759"/>
            <a:ext cx="7276415" cy="4247317"/>
          </a:xfrm>
          <a:prstGeom prst="rect">
            <a:avLst/>
          </a:prstGeom>
          <a:noFill/>
        </p:spPr>
        <p:txBody>
          <a:bodyPr wrap="square" rtlCol="0">
            <a:spAutoFit/>
          </a:bodyPr>
          <a:lstStyle/>
          <a:p>
            <a:r>
              <a:rPr lang="ru-RU" dirty="0">
                <a:latin typeface="Segoe UI" panose="020B0502040204020203" pitchFamily="34" charset="0"/>
                <a:cs typeface="Segoe UI" panose="020B0502040204020203" pitchFamily="34" charset="0"/>
              </a:rPr>
              <a:t>– Расскажите, как вы отреагировали, когда </a:t>
            </a:r>
          </a:p>
          <a:p>
            <a:r>
              <a:rPr lang="ru-RU" dirty="0">
                <a:latin typeface="Segoe UI" panose="020B0502040204020203" pitchFamily="34" charset="0"/>
                <a:cs typeface="Segoe UI" panose="020B0502040204020203" pitchFamily="34" charset="0"/>
              </a:rPr>
              <a:t>узнали о том, что произошло? Почему?</a:t>
            </a:r>
          </a:p>
          <a:p>
            <a:r>
              <a:rPr lang="ru-RU" dirty="0">
                <a:latin typeface="Segoe UI" panose="020B0502040204020203" pitchFamily="34" charset="0"/>
                <a:cs typeface="Segoe UI" panose="020B0502040204020203" pitchFamily="34" charset="0"/>
              </a:rPr>
              <a:t>– Как вы считаете, почему могла произойти эта </a:t>
            </a:r>
          </a:p>
          <a:p>
            <a:r>
              <a:rPr lang="ru-RU" dirty="0">
                <a:latin typeface="Segoe UI" panose="020B0502040204020203" pitchFamily="34" charset="0"/>
                <a:cs typeface="Segoe UI" panose="020B0502040204020203" pitchFamily="34" charset="0"/>
              </a:rPr>
              <a:t>кража?</a:t>
            </a:r>
          </a:p>
          <a:p>
            <a:r>
              <a:rPr lang="ru-RU" dirty="0">
                <a:latin typeface="Segoe UI" panose="020B0502040204020203" pitchFamily="34" charset="0"/>
                <a:cs typeface="Segoe UI" panose="020B0502040204020203" pitchFamily="34" charset="0"/>
              </a:rPr>
              <a:t>– На что бы вы особенно обратили внимание при расслежовании?</a:t>
            </a:r>
          </a:p>
          <a:p>
            <a:r>
              <a:rPr lang="ru-RU" dirty="0">
                <a:latin typeface="Segoe UI" panose="020B0502040204020203" pitchFamily="34" charset="0"/>
                <a:cs typeface="Segoe UI" panose="020B0502040204020203" pitchFamily="34" charset="0"/>
              </a:rPr>
              <a:t>– Как вы отреагируете, если подозрения на вам будут хорошо</a:t>
            </a:r>
          </a:p>
          <a:p>
            <a:r>
              <a:rPr lang="ru-RU" dirty="0">
                <a:latin typeface="Segoe UI" panose="020B0502040204020203" pitchFamily="34" charset="0"/>
                <a:cs typeface="Segoe UI" panose="020B0502040204020203" pitchFamily="34" charset="0"/>
              </a:rPr>
              <a:t>обоснованны? Почему?</a:t>
            </a:r>
          </a:p>
          <a:p>
            <a:r>
              <a:rPr lang="ru-RU" dirty="0">
                <a:latin typeface="Segoe UI" panose="020B0502040204020203" pitchFamily="34" charset="0"/>
                <a:cs typeface="Segoe UI" panose="020B0502040204020203" pitchFamily="34" charset="0"/>
              </a:rPr>
              <a:t>– В каких условиях вы могли бы совершить подобное?</a:t>
            </a:r>
          </a:p>
          <a:p>
            <a:r>
              <a:rPr lang="ru-RU" dirty="0">
                <a:latin typeface="Segoe UI" panose="020B0502040204020203" pitchFamily="34" charset="0"/>
                <a:cs typeface="Segoe UI" panose="020B0502040204020203" pitchFamily="34" charset="0"/>
              </a:rPr>
              <a:t>– О чем Вы больше всего сожалеете?</a:t>
            </a:r>
          </a:p>
          <a:p>
            <a:r>
              <a:rPr lang="ru-RU" dirty="0">
                <a:latin typeface="Segoe UI" panose="020B0502040204020203" pitchFamily="34" charset="0"/>
                <a:cs typeface="Segoe UI" panose="020B0502040204020203" pitchFamily="34" charset="0"/>
              </a:rPr>
              <a:t>– Какова Ваша главная слабость?</a:t>
            </a:r>
          </a:p>
          <a:p>
            <a:r>
              <a:rPr lang="ru-RU" dirty="0">
                <a:latin typeface="Segoe UI" panose="020B0502040204020203" pitchFamily="34" charset="0"/>
                <a:cs typeface="Segoe UI" panose="020B0502040204020203" pitchFamily="34" charset="0"/>
              </a:rPr>
              <a:t>– Какой недостаток Вы прощаете легче всего?</a:t>
            </a:r>
          </a:p>
          <a:p>
            <a:r>
              <a:rPr lang="ru-RU" dirty="0">
                <a:latin typeface="Segoe UI" panose="020B0502040204020203" pitchFamily="34" charset="0"/>
                <a:cs typeface="Segoe UI" panose="020B0502040204020203" pitchFamily="34" charset="0"/>
              </a:rPr>
              <a:t>– Какой недостаток Вы никогда не прощаете?</a:t>
            </a:r>
          </a:p>
          <a:p>
            <a:r>
              <a:rPr lang="ru-RU" dirty="0">
                <a:latin typeface="Segoe UI" panose="020B0502040204020203" pitchFamily="34" charset="0"/>
                <a:cs typeface="Segoe UI" panose="020B0502040204020203" pitchFamily="34" charset="0"/>
              </a:rPr>
              <a:t>– Что Вы цените в людях?</a:t>
            </a:r>
          </a:p>
          <a:p>
            <a:r>
              <a:rPr lang="ru-RU" dirty="0">
                <a:latin typeface="Segoe UI" panose="020B0502040204020203" pitchFamily="34" charset="0"/>
                <a:cs typeface="Segoe UI" panose="020B0502040204020203" pitchFamily="34" charset="0"/>
              </a:rPr>
              <a:t>– Что Вы почувствовали, когда узнали о краже?</a:t>
            </a:r>
          </a:p>
          <a:p>
            <a:r>
              <a:rPr lang="ru-RU" dirty="0">
                <a:latin typeface="Segoe UI" panose="020B0502040204020203" pitchFamily="34" charset="0"/>
                <a:cs typeface="Segoe UI" panose="020B0502040204020203" pitchFamily="34" charset="0"/>
              </a:rPr>
              <a:t>– В каких ситуациях Вы лжете?</a:t>
            </a:r>
          </a:p>
        </p:txBody>
      </p:sp>
      <p:pic>
        <p:nvPicPr>
          <p:cNvPr id="7" name="Рисунок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89390" y="5474431"/>
            <a:ext cx="1868762" cy="337295"/>
          </a:xfrm>
          <a:prstGeom prst="rect">
            <a:avLst/>
          </a:prstGeom>
        </p:spPr>
      </p:pic>
      <p:pic>
        <p:nvPicPr>
          <p:cNvPr id="10" name="Рисунок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89390" y="5474431"/>
            <a:ext cx="1868762" cy="337295"/>
          </a:xfrm>
          <a:prstGeom prst="rect">
            <a:avLst/>
          </a:prstGeom>
        </p:spPr>
      </p:pic>
      <p:grpSp>
        <p:nvGrpSpPr>
          <p:cNvPr id="12" name="Группа 11"/>
          <p:cNvGrpSpPr/>
          <p:nvPr/>
        </p:nvGrpSpPr>
        <p:grpSpPr>
          <a:xfrm>
            <a:off x="5548746" y="1287757"/>
            <a:ext cx="3595254" cy="832744"/>
            <a:chOff x="191759" y="498764"/>
            <a:chExt cx="6898997" cy="406308"/>
          </a:xfrm>
        </p:grpSpPr>
        <p:sp>
          <p:nvSpPr>
            <p:cNvPr id="13" name="Прямоугольник 12"/>
            <p:cNvSpPr/>
            <p:nvPr/>
          </p:nvSpPr>
          <p:spPr>
            <a:xfrm>
              <a:off x="191759" y="498764"/>
              <a:ext cx="6898997" cy="395045"/>
            </a:xfrm>
            <a:prstGeom prst="rect">
              <a:avLst/>
            </a:prstGeom>
            <a:solidFill>
              <a:srgbClr val="00A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2700" dirty="0">
                <a:latin typeface="Segoe UI" panose="020B0502040204020203" pitchFamily="34" charset="0"/>
                <a:cs typeface="Segoe UI" panose="020B0502040204020203" pitchFamily="34" charset="0"/>
              </a:endParaRPr>
            </a:p>
          </p:txBody>
        </p:sp>
        <p:sp>
          <p:nvSpPr>
            <p:cNvPr id="14" name="TextBox 13"/>
            <p:cNvSpPr txBox="1"/>
            <p:nvPr/>
          </p:nvSpPr>
          <p:spPr>
            <a:xfrm>
              <a:off x="307109" y="499616"/>
              <a:ext cx="6476536" cy="405456"/>
            </a:xfrm>
            <a:prstGeom prst="rect">
              <a:avLst/>
            </a:prstGeom>
            <a:noFill/>
          </p:spPr>
          <p:txBody>
            <a:bodyPr wrap="square" rtlCol="0">
              <a:spAutoFit/>
            </a:bodyPr>
            <a:lstStyle/>
            <a:p>
              <a:r>
                <a:rPr lang="ru-RU" sz="2400" dirty="0">
                  <a:solidFill>
                    <a:schemeClr val="bg1"/>
                  </a:solidFill>
                  <a:latin typeface="Segoe UI" panose="020B0502040204020203" pitchFamily="34" charset="0"/>
                  <a:cs typeface="Segoe UI" panose="020B0502040204020203" pitchFamily="34" charset="0"/>
                </a:rPr>
                <a:t>ИССЛЕДОВАТЕЛЬСКИЕ ВОПРОСЫ</a:t>
              </a:r>
              <a:endParaRPr lang="ru-RU" sz="2400" dirty="0">
                <a:solidFill>
                  <a:schemeClr val="bg1"/>
                </a:solidFill>
                <a:latin typeface="Segoe UI" panose="020B0502040204020203" pitchFamily="34" charset="0"/>
                <a:cs typeface="Segoe UI" panose="020B0502040204020203" pitchFamily="34" charset="0"/>
              </a:endParaRPr>
            </a:p>
          </p:txBody>
        </p:sp>
      </p:grpSp>
    </p:spTree>
    <p:extLst>
      <p:ext uri="{BB962C8B-B14F-4D97-AF65-F5344CB8AC3E}">
        <p14:creationId xmlns:p14="http://schemas.microsoft.com/office/powerpoint/2010/main" val="3853894"/>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85" y="857250"/>
            <a:ext cx="9137030" cy="5143500"/>
          </a:xfrm>
          <a:prstGeom prst="rect">
            <a:avLst/>
          </a:prstGeom>
        </p:spPr>
      </p:pic>
      <p:grpSp>
        <p:nvGrpSpPr>
          <p:cNvPr id="7" name="Группа 6"/>
          <p:cNvGrpSpPr/>
          <p:nvPr/>
        </p:nvGrpSpPr>
        <p:grpSpPr>
          <a:xfrm>
            <a:off x="0" y="1208332"/>
            <a:ext cx="5318067" cy="461665"/>
            <a:chOff x="0" y="468110"/>
            <a:chExt cx="7090756" cy="615553"/>
          </a:xfrm>
        </p:grpSpPr>
        <p:sp>
          <p:nvSpPr>
            <p:cNvPr id="4" name="Прямоугольник 3"/>
            <p:cNvSpPr/>
            <p:nvPr/>
          </p:nvSpPr>
          <p:spPr>
            <a:xfrm>
              <a:off x="0" y="498764"/>
              <a:ext cx="7090756" cy="507076"/>
            </a:xfrm>
            <a:prstGeom prst="rect">
              <a:avLst/>
            </a:prstGeom>
            <a:solidFill>
              <a:srgbClr val="00A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2700" dirty="0">
                <a:latin typeface="Segoe UI" panose="020B0502040204020203" pitchFamily="34" charset="0"/>
                <a:cs typeface="Segoe UI" panose="020B0502040204020203" pitchFamily="34" charset="0"/>
              </a:endParaRPr>
            </a:p>
          </p:txBody>
        </p:sp>
        <p:sp>
          <p:nvSpPr>
            <p:cNvPr id="6" name="TextBox 5"/>
            <p:cNvSpPr txBox="1"/>
            <p:nvPr/>
          </p:nvSpPr>
          <p:spPr>
            <a:xfrm>
              <a:off x="844732" y="468110"/>
              <a:ext cx="5590591" cy="615553"/>
            </a:xfrm>
            <a:prstGeom prst="rect">
              <a:avLst/>
            </a:prstGeom>
            <a:noFill/>
          </p:spPr>
          <p:txBody>
            <a:bodyPr wrap="none" rtlCol="0">
              <a:spAutoFit/>
            </a:bodyPr>
            <a:lstStyle/>
            <a:p>
              <a:r>
                <a:rPr lang="ru-RU" sz="2400" dirty="0">
                  <a:solidFill>
                    <a:schemeClr val="bg1"/>
                  </a:solidFill>
                  <a:latin typeface="Segoe UI" panose="020B0502040204020203" pitchFamily="34" charset="0"/>
                  <a:cs typeface="Segoe UI" panose="020B0502040204020203" pitchFamily="34" charset="0"/>
                </a:rPr>
                <a:t>3. ПРОЕКТИВНЫЕ ВОПРОСЫ</a:t>
              </a:r>
              <a:endParaRPr lang="ru-RU" sz="2400" dirty="0">
                <a:solidFill>
                  <a:schemeClr val="bg1"/>
                </a:solidFill>
                <a:latin typeface="Segoe UI" panose="020B0502040204020203" pitchFamily="34" charset="0"/>
                <a:cs typeface="Segoe UI" panose="020B0502040204020203" pitchFamily="34" charset="0"/>
              </a:endParaRPr>
            </a:p>
          </p:txBody>
        </p:sp>
      </p:grpSp>
      <p:sp>
        <p:nvSpPr>
          <p:cNvPr id="13" name="TextBox 12"/>
          <p:cNvSpPr txBox="1"/>
          <p:nvPr/>
        </p:nvSpPr>
        <p:spPr>
          <a:xfrm>
            <a:off x="4725786" y="1810911"/>
            <a:ext cx="3506167" cy="1477328"/>
          </a:xfrm>
          <a:prstGeom prst="rect">
            <a:avLst/>
          </a:prstGeom>
          <a:noFill/>
        </p:spPr>
        <p:txBody>
          <a:bodyPr wrap="square" rtlCol="0">
            <a:spAutoFit/>
          </a:bodyPr>
          <a:lstStyle/>
          <a:p>
            <a:r>
              <a:rPr lang="ru-RU" dirty="0">
                <a:latin typeface="Segoe UI" panose="020B0502040204020203" pitchFamily="34" charset="0"/>
                <a:cs typeface="Segoe UI" panose="020B0502040204020203" pitchFamily="34" charset="0"/>
              </a:rPr>
              <a:t>Суть проекции – в невольном приписывании людям тех качеств и желаний, которые присущи самому человеку, но не признаются им.</a:t>
            </a:r>
            <a:endParaRPr lang="ru-RU" dirty="0">
              <a:solidFill>
                <a:srgbClr val="00A5FF"/>
              </a:solidFill>
              <a:latin typeface="Segoe UI" panose="020B0502040204020203" pitchFamily="34" charset="0"/>
              <a:cs typeface="Segoe UI" panose="020B0502040204020203" pitchFamily="34" charset="0"/>
            </a:endParaRPr>
          </a:p>
        </p:txBody>
      </p:sp>
      <p:sp>
        <p:nvSpPr>
          <p:cNvPr id="12" name="TextBox 11"/>
          <p:cNvSpPr txBox="1"/>
          <p:nvPr/>
        </p:nvSpPr>
        <p:spPr>
          <a:xfrm>
            <a:off x="4725786" y="3919669"/>
            <a:ext cx="3397828" cy="1200329"/>
          </a:xfrm>
          <a:prstGeom prst="rect">
            <a:avLst/>
          </a:prstGeom>
          <a:noFill/>
        </p:spPr>
        <p:txBody>
          <a:bodyPr wrap="square" rtlCol="0">
            <a:spAutoFit/>
          </a:bodyPr>
          <a:lstStyle/>
          <a:p>
            <a:r>
              <a:rPr lang="ru-RU" dirty="0">
                <a:solidFill>
                  <a:schemeClr val="bg1"/>
                </a:solidFill>
                <a:latin typeface="Segoe UI" panose="020B0502040204020203" pitchFamily="34" charset="0"/>
                <a:cs typeface="Segoe UI" panose="020B0502040204020203" pitchFamily="34" charset="0"/>
              </a:rPr>
              <a:t>Цель </a:t>
            </a:r>
            <a:r>
              <a:rPr lang="mr-IN" dirty="0">
                <a:solidFill>
                  <a:schemeClr val="bg1"/>
                </a:solidFill>
                <a:latin typeface="Segoe UI" panose="020B0502040204020203" pitchFamily="34" charset="0"/>
                <a:cs typeface="Segoe UI" panose="020B0502040204020203" pitchFamily="34" charset="0"/>
              </a:rPr>
              <a:t>–</a:t>
            </a:r>
            <a:r>
              <a:rPr lang="ru-RU" dirty="0">
                <a:solidFill>
                  <a:schemeClr val="bg1"/>
                </a:solidFill>
                <a:latin typeface="Segoe UI" panose="020B0502040204020203" pitchFamily="34" charset="0"/>
                <a:cs typeface="Segoe UI" panose="020B0502040204020203" pitchFamily="34" charset="0"/>
              </a:rPr>
              <a:t> поставить опрашиваемого на место подозреваемого и выяснить его реакцию на это</a:t>
            </a:r>
          </a:p>
        </p:txBody>
      </p:sp>
      <p:pic>
        <p:nvPicPr>
          <p:cNvPr id="15" name="Рисунок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51135" y="5307243"/>
            <a:ext cx="1868928" cy="334376"/>
          </a:xfrm>
          <a:prstGeom prst="rect">
            <a:avLst/>
          </a:prstGeom>
        </p:spPr>
      </p:pic>
    </p:spTree>
    <p:extLst>
      <p:ext uri="{BB962C8B-B14F-4D97-AF65-F5344CB8AC3E}">
        <p14:creationId xmlns:p14="http://schemas.microsoft.com/office/powerpoint/2010/main" val="347887048"/>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Рисунок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857250"/>
            <a:ext cx="9144000" cy="5143500"/>
          </a:xfrm>
          <a:prstGeom prst="rect">
            <a:avLst/>
          </a:prstGeom>
        </p:spPr>
      </p:pic>
      <p:pic>
        <p:nvPicPr>
          <p:cNvPr id="6" name="Рисунок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96614" y="5291806"/>
            <a:ext cx="1868762" cy="337295"/>
          </a:xfrm>
          <a:prstGeom prst="rect">
            <a:avLst/>
          </a:prstGeom>
        </p:spPr>
      </p:pic>
      <p:sp>
        <p:nvSpPr>
          <p:cNvPr id="7" name="TextBox 6"/>
          <p:cNvSpPr txBox="1"/>
          <p:nvPr/>
        </p:nvSpPr>
        <p:spPr>
          <a:xfrm>
            <a:off x="319092" y="1316884"/>
            <a:ext cx="5398898" cy="3970318"/>
          </a:xfrm>
          <a:prstGeom prst="rect">
            <a:avLst/>
          </a:prstGeom>
          <a:noFill/>
        </p:spPr>
        <p:txBody>
          <a:bodyPr wrap="square" rtlCol="0">
            <a:spAutoFit/>
          </a:bodyPr>
          <a:lstStyle/>
          <a:p>
            <a:r>
              <a:rPr lang="ru-RU" dirty="0">
                <a:latin typeface="Segoe UI" panose="020B0502040204020203" pitchFamily="34" charset="0"/>
                <a:cs typeface="Segoe UI" panose="020B0502040204020203" pitchFamily="34" charset="0"/>
              </a:rPr>
              <a:t>– Если бы Вы были следователем как бы Вы вели следствие?</a:t>
            </a:r>
          </a:p>
          <a:p>
            <a:r>
              <a:rPr lang="ru-RU" dirty="0">
                <a:latin typeface="Segoe UI" panose="020B0502040204020203" pitchFamily="34" charset="0"/>
                <a:cs typeface="Segoe UI" panose="020B0502040204020203" pitchFamily="34" charset="0"/>
              </a:rPr>
              <a:t>– Как следует поступить с человеком совершившим эту кражу?</a:t>
            </a:r>
          </a:p>
          <a:p>
            <a:r>
              <a:rPr lang="ru-RU" dirty="0">
                <a:latin typeface="Segoe UI" panose="020B0502040204020203" pitchFamily="34" charset="0"/>
                <a:cs typeface="Segoe UI" panose="020B0502040204020203" pitchFamily="34" charset="0"/>
              </a:rPr>
              <a:t>– Каким должен быть человек совершившим это преступление?</a:t>
            </a:r>
          </a:p>
          <a:p>
            <a:r>
              <a:rPr lang="ru-RU" dirty="0">
                <a:latin typeface="Segoe UI" panose="020B0502040204020203" pitchFamily="34" charset="0"/>
                <a:cs typeface="Segoe UI" panose="020B0502040204020203" pitchFamily="34" charset="0"/>
              </a:rPr>
              <a:t>– Что чувствовал человек который сделал это?</a:t>
            </a:r>
          </a:p>
          <a:p>
            <a:r>
              <a:rPr lang="ru-RU" dirty="0">
                <a:latin typeface="Segoe UI" panose="020B0502040204020203" pitchFamily="34" charset="0"/>
                <a:cs typeface="Segoe UI" panose="020B0502040204020203" pitchFamily="34" charset="0"/>
              </a:rPr>
              <a:t>– Что побудило человека напасть на потерпевшего?</a:t>
            </a:r>
          </a:p>
          <a:p>
            <a:r>
              <a:rPr lang="ru-RU" dirty="0">
                <a:latin typeface="Segoe UI" panose="020B0502040204020203" pitchFamily="34" charset="0"/>
                <a:cs typeface="Segoe UI" panose="020B0502040204020203" pitchFamily="34" charset="0"/>
              </a:rPr>
              <a:t>– Как следует поступать человеку если он узнает что его обманывают?</a:t>
            </a:r>
          </a:p>
          <a:p>
            <a:r>
              <a:rPr lang="ru-RU" dirty="0">
                <a:latin typeface="Segoe UI" panose="020B0502040204020203" pitchFamily="34" charset="0"/>
                <a:cs typeface="Segoe UI" panose="020B0502040204020203" pitchFamily="34" charset="0"/>
              </a:rPr>
              <a:t>– Какими качествами должен обладать сотрудник нашей фирмы?</a:t>
            </a:r>
          </a:p>
          <a:p>
            <a:r>
              <a:rPr lang="ru-RU" dirty="0">
                <a:latin typeface="Segoe UI" panose="020B0502040204020203" pitchFamily="34" charset="0"/>
                <a:cs typeface="Segoe UI" panose="020B0502040204020203" pitchFamily="34" charset="0"/>
              </a:rPr>
              <a:t>– Каким должен быть настоящий руководитель?</a:t>
            </a:r>
          </a:p>
        </p:txBody>
      </p:sp>
      <p:grpSp>
        <p:nvGrpSpPr>
          <p:cNvPr id="9" name="Группа 8"/>
          <p:cNvGrpSpPr/>
          <p:nvPr/>
        </p:nvGrpSpPr>
        <p:grpSpPr>
          <a:xfrm>
            <a:off x="6346768" y="1287757"/>
            <a:ext cx="2797232" cy="832744"/>
            <a:chOff x="191759" y="498764"/>
            <a:chExt cx="6898997" cy="406308"/>
          </a:xfrm>
        </p:grpSpPr>
        <p:sp>
          <p:nvSpPr>
            <p:cNvPr id="10" name="Прямоугольник 9"/>
            <p:cNvSpPr/>
            <p:nvPr/>
          </p:nvSpPr>
          <p:spPr>
            <a:xfrm>
              <a:off x="191759" y="498764"/>
              <a:ext cx="6898997" cy="395045"/>
            </a:xfrm>
            <a:prstGeom prst="rect">
              <a:avLst/>
            </a:prstGeom>
            <a:solidFill>
              <a:srgbClr val="00A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2700" dirty="0">
                <a:latin typeface="Segoe UI" panose="020B0502040204020203" pitchFamily="34" charset="0"/>
                <a:cs typeface="Segoe UI" panose="020B0502040204020203" pitchFamily="34" charset="0"/>
              </a:endParaRPr>
            </a:p>
          </p:txBody>
        </p:sp>
        <p:sp>
          <p:nvSpPr>
            <p:cNvPr id="11" name="TextBox 10"/>
            <p:cNvSpPr txBox="1"/>
            <p:nvPr/>
          </p:nvSpPr>
          <p:spPr>
            <a:xfrm>
              <a:off x="307108" y="499616"/>
              <a:ext cx="6476536" cy="405456"/>
            </a:xfrm>
            <a:prstGeom prst="rect">
              <a:avLst/>
            </a:prstGeom>
            <a:noFill/>
          </p:spPr>
          <p:txBody>
            <a:bodyPr wrap="square" rtlCol="0">
              <a:spAutoFit/>
            </a:bodyPr>
            <a:lstStyle/>
            <a:p>
              <a:r>
                <a:rPr lang="ru-RU" sz="2400" dirty="0">
                  <a:solidFill>
                    <a:schemeClr val="bg1"/>
                  </a:solidFill>
                  <a:latin typeface="Segoe UI" panose="020B0502040204020203" pitchFamily="34" charset="0"/>
                  <a:cs typeface="Segoe UI" panose="020B0502040204020203" pitchFamily="34" charset="0"/>
                </a:rPr>
                <a:t>ПРОЕКТИВНЫЕ ВОПРОСЫ</a:t>
              </a:r>
              <a:endParaRPr lang="ru-RU" sz="2400" dirty="0">
                <a:solidFill>
                  <a:schemeClr val="bg1"/>
                </a:solidFill>
                <a:latin typeface="Segoe UI" panose="020B0502040204020203" pitchFamily="34" charset="0"/>
                <a:cs typeface="Segoe UI" panose="020B0502040204020203" pitchFamily="34" charset="0"/>
              </a:endParaRPr>
            </a:p>
          </p:txBody>
        </p:sp>
      </p:grpSp>
    </p:spTree>
    <p:extLst>
      <p:ext uri="{BB962C8B-B14F-4D97-AF65-F5344CB8AC3E}">
        <p14:creationId xmlns:p14="http://schemas.microsoft.com/office/powerpoint/2010/main" val="1487128602"/>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rotWithShape="1">
          <a:blip r:embed="rId2" cstate="print">
            <a:extLst>
              <a:ext uri="{28A0092B-C50C-407E-A947-70E740481C1C}">
                <a14:useLocalDpi xmlns:a14="http://schemas.microsoft.com/office/drawing/2010/main" val="0"/>
              </a:ext>
            </a:extLst>
          </a:blip>
          <a:srcRect t="14792"/>
          <a:stretch/>
        </p:blipFill>
        <p:spPr>
          <a:xfrm>
            <a:off x="0" y="806450"/>
            <a:ext cx="9144000" cy="5194300"/>
          </a:xfrm>
          <a:prstGeom prst="rect">
            <a:avLst/>
          </a:prstGeom>
        </p:spPr>
      </p:pic>
      <p:sp>
        <p:nvSpPr>
          <p:cNvPr id="14" name="Прямоугольник 13"/>
          <p:cNvSpPr/>
          <p:nvPr/>
        </p:nvSpPr>
        <p:spPr>
          <a:xfrm>
            <a:off x="520179" y="4410942"/>
            <a:ext cx="8027383" cy="1490056"/>
          </a:xfrm>
          <a:prstGeom prst="rect">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grpSp>
        <p:nvGrpSpPr>
          <p:cNvPr id="7" name="Группа 6"/>
          <p:cNvGrpSpPr/>
          <p:nvPr/>
        </p:nvGrpSpPr>
        <p:grpSpPr>
          <a:xfrm>
            <a:off x="0" y="1202185"/>
            <a:ext cx="5592387" cy="461665"/>
            <a:chOff x="0" y="459914"/>
            <a:chExt cx="7090756" cy="615553"/>
          </a:xfrm>
        </p:grpSpPr>
        <p:sp>
          <p:nvSpPr>
            <p:cNvPr id="4" name="Прямоугольник 3"/>
            <p:cNvSpPr/>
            <p:nvPr/>
          </p:nvSpPr>
          <p:spPr>
            <a:xfrm>
              <a:off x="0" y="498764"/>
              <a:ext cx="7090756" cy="507076"/>
            </a:xfrm>
            <a:prstGeom prst="rect">
              <a:avLst/>
            </a:prstGeom>
            <a:solidFill>
              <a:srgbClr val="00A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2700" dirty="0">
                <a:latin typeface="Segoe UI" panose="020B0502040204020203" pitchFamily="34" charset="0"/>
                <a:cs typeface="Segoe UI" panose="020B0502040204020203" pitchFamily="34" charset="0"/>
              </a:endParaRPr>
            </a:p>
          </p:txBody>
        </p:sp>
        <p:sp>
          <p:nvSpPr>
            <p:cNvPr id="6" name="TextBox 5"/>
            <p:cNvSpPr txBox="1"/>
            <p:nvPr/>
          </p:nvSpPr>
          <p:spPr>
            <a:xfrm>
              <a:off x="659551" y="459914"/>
              <a:ext cx="6322445" cy="615553"/>
            </a:xfrm>
            <a:prstGeom prst="rect">
              <a:avLst/>
            </a:prstGeom>
            <a:noFill/>
          </p:spPr>
          <p:txBody>
            <a:bodyPr wrap="none" rtlCol="0">
              <a:spAutoFit/>
            </a:bodyPr>
            <a:lstStyle/>
            <a:p>
              <a:r>
                <a:rPr lang="ru-RU" sz="2400" dirty="0">
                  <a:solidFill>
                    <a:schemeClr val="bg1"/>
                  </a:solidFill>
                  <a:latin typeface="Segoe UI" panose="020B0502040204020203" pitchFamily="34" charset="0"/>
                  <a:cs typeface="Segoe UI" panose="020B0502040204020203" pitchFamily="34" charset="0"/>
                </a:rPr>
                <a:t>4. ПРОВОКАЦИОННЫЕ ВОПРОСЫ</a:t>
              </a:r>
              <a:endParaRPr lang="ru-RU" sz="2400" dirty="0">
                <a:solidFill>
                  <a:schemeClr val="bg1"/>
                </a:solidFill>
                <a:latin typeface="Segoe UI" panose="020B0502040204020203" pitchFamily="34" charset="0"/>
                <a:cs typeface="Segoe UI" panose="020B0502040204020203" pitchFamily="34" charset="0"/>
              </a:endParaRPr>
            </a:p>
          </p:txBody>
        </p:sp>
      </p:grpSp>
      <p:pic>
        <p:nvPicPr>
          <p:cNvPr id="11" name="Рисунок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84752" y="1231324"/>
            <a:ext cx="1868762" cy="337295"/>
          </a:xfrm>
          <a:prstGeom prst="rect">
            <a:avLst/>
          </a:prstGeom>
        </p:spPr>
      </p:pic>
      <p:sp>
        <p:nvSpPr>
          <p:cNvPr id="13" name="TextBox 12"/>
          <p:cNvSpPr txBox="1"/>
          <p:nvPr/>
        </p:nvSpPr>
        <p:spPr>
          <a:xfrm>
            <a:off x="619932" y="4494470"/>
            <a:ext cx="7352903" cy="646331"/>
          </a:xfrm>
          <a:prstGeom prst="rect">
            <a:avLst/>
          </a:prstGeom>
          <a:noFill/>
        </p:spPr>
        <p:txBody>
          <a:bodyPr wrap="square" rtlCol="0">
            <a:spAutoFit/>
          </a:bodyPr>
          <a:lstStyle/>
          <a:p>
            <a:r>
              <a:rPr lang="ru-RU" dirty="0">
                <a:latin typeface="Segoe UI" panose="020B0502040204020203" pitchFamily="34" charset="0"/>
                <a:cs typeface="Segoe UI" panose="020B0502040204020203" pitchFamily="34" charset="0"/>
              </a:rPr>
              <a:t>Пример логической уловки; вопрос с противоречием, ложным предположением (нельзя получить прямой ответ).</a:t>
            </a:r>
          </a:p>
        </p:txBody>
      </p:sp>
      <p:sp>
        <p:nvSpPr>
          <p:cNvPr id="12" name="TextBox 11"/>
          <p:cNvSpPr txBox="1"/>
          <p:nvPr/>
        </p:nvSpPr>
        <p:spPr>
          <a:xfrm>
            <a:off x="619932" y="5197733"/>
            <a:ext cx="8243059" cy="646331"/>
          </a:xfrm>
          <a:prstGeom prst="rect">
            <a:avLst/>
          </a:prstGeom>
          <a:noFill/>
        </p:spPr>
        <p:txBody>
          <a:bodyPr wrap="square" rtlCol="0">
            <a:spAutoFit/>
          </a:bodyPr>
          <a:lstStyle/>
          <a:p>
            <a:r>
              <a:rPr lang="ru-RU" dirty="0">
                <a:latin typeface="Segoe UI" panose="020B0502040204020203" pitchFamily="34" charset="0"/>
                <a:cs typeface="Segoe UI" panose="020B0502040204020203" pitchFamily="34" charset="0"/>
              </a:rPr>
              <a:t>Используются как риторический инструмент, дл исследования прочности легенды и ее знания.</a:t>
            </a:r>
            <a:endParaRPr lang="ru-RU" dirty="0">
              <a:solidFill>
                <a:srgbClr val="00A5FF"/>
              </a:solidFill>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1755730028"/>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Рисунок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857250"/>
            <a:ext cx="9144000" cy="5143500"/>
          </a:xfrm>
          <a:prstGeom prst="rect">
            <a:avLst/>
          </a:prstGeom>
        </p:spPr>
      </p:pic>
      <p:pic>
        <p:nvPicPr>
          <p:cNvPr id="6" name="Рисунок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39761" y="5372069"/>
            <a:ext cx="1868762" cy="337295"/>
          </a:xfrm>
          <a:prstGeom prst="rect">
            <a:avLst/>
          </a:prstGeom>
        </p:spPr>
      </p:pic>
      <p:sp>
        <p:nvSpPr>
          <p:cNvPr id="4" name="TextBox 3"/>
          <p:cNvSpPr txBox="1"/>
          <p:nvPr/>
        </p:nvSpPr>
        <p:spPr>
          <a:xfrm>
            <a:off x="361821" y="1208132"/>
            <a:ext cx="7659435" cy="3970318"/>
          </a:xfrm>
          <a:prstGeom prst="rect">
            <a:avLst/>
          </a:prstGeom>
          <a:noFill/>
        </p:spPr>
        <p:txBody>
          <a:bodyPr wrap="square" rtlCol="0">
            <a:spAutoFit/>
          </a:bodyPr>
          <a:lstStyle/>
          <a:p>
            <a:r>
              <a:rPr lang="ru-RU" dirty="0">
                <a:latin typeface="Segoe UI" panose="020B0502040204020203" pitchFamily="34" charset="0"/>
                <a:cs typeface="Segoe UI" panose="020B0502040204020203" pitchFamily="34" charset="0"/>
              </a:rPr>
              <a:t>– Как Вы поступите если узнаете кто взял деньги?</a:t>
            </a:r>
          </a:p>
          <a:p>
            <a:r>
              <a:rPr lang="ru-RU" dirty="0">
                <a:latin typeface="Segoe UI" panose="020B0502040204020203" pitchFamily="34" charset="0"/>
                <a:cs typeface="Segoe UI" panose="020B0502040204020203" pitchFamily="34" charset="0"/>
              </a:rPr>
              <a:t>– Как Вы думаете, есть ли против вас какие-либо </a:t>
            </a:r>
          </a:p>
          <a:p>
            <a:r>
              <a:rPr lang="ru-RU" dirty="0">
                <a:latin typeface="Segoe UI" panose="020B0502040204020203" pitchFamily="34" charset="0"/>
                <a:cs typeface="Segoe UI" panose="020B0502040204020203" pitchFamily="34" charset="0"/>
              </a:rPr>
              <a:t>улики, о которых я вас пока не рассказал? Какие?</a:t>
            </a:r>
          </a:p>
          <a:p>
            <a:r>
              <a:rPr lang="ru-RU" dirty="0">
                <a:latin typeface="Segoe UI" panose="020B0502040204020203" pitchFamily="34" charset="0"/>
                <a:cs typeface="Segoe UI" panose="020B0502040204020203" pitchFamily="34" charset="0"/>
              </a:rPr>
              <a:t>– Почему Вас подозревают в пропаже денег?</a:t>
            </a:r>
          </a:p>
          <a:p>
            <a:r>
              <a:rPr lang="ru-RU" dirty="0">
                <a:latin typeface="Segoe UI" panose="020B0502040204020203" pitchFamily="34" charset="0"/>
                <a:cs typeface="Segoe UI" panose="020B0502040204020203" pitchFamily="34" charset="0"/>
              </a:rPr>
              <a:t>– Почему вы могли быть заинтересованы в совершении этого преступления?</a:t>
            </a:r>
          </a:p>
          <a:p>
            <a:r>
              <a:rPr lang="ru-RU" dirty="0">
                <a:latin typeface="Segoe UI" panose="020B0502040204020203" pitchFamily="34" charset="0"/>
                <a:cs typeface="Segoe UI" panose="020B0502040204020203" pitchFamily="34" charset="0"/>
              </a:rPr>
              <a:t>– Если вас оставить один на один с преступником, что бы вы делали? </a:t>
            </a:r>
          </a:p>
          <a:p>
            <a:r>
              <a:rPr lang="ru-RU" dirty="0">
                <a:latin typeface="Segoe UI" panose="020B0502040204020203" pitchFamily="34" charset="0"/>
                <a:cs typeface="Segoe UI" panose="020B0502040204020203" pitchFamily="34" charset="0"/>
              </a:rPr>
              <a:t>– Смогли бы вы совершить такое же преступление?</a:t>
            </a:r>
          </a:p>
          <a:p>
            <a:r>
              <a:rPr lang="ru-RU" dirty="0">
                <a:latin typeface="Segoe UI" panose="020B0502040204020203" pitchFamily="34" charset="0"/>
                <a:cs typeface="Segoe UI" panose="020B0502040204020203" pitchFamily="34" charset="0"/>
              </a:rPr>
              <a:t>– Как Вы поступите если расследование укажит, что это сделали вы?</a:t>
            </a:r>
          </a:p>
          <a:p>
            <a:r>
              <a:rPr lang="ru-RU" dirty="0">
                <a:latin typeface="Segoe UI" panose="020B0502040204020203" pitchFamily="34" charset="0"/>
                <a:cs typeface="Segoe UI" panose="020B0502040204020203" pitchFamily="34" charset="0"/>
              </a:rPr>
              <a:t>– А если найдется какая-нибудь улика, указывающая на Вас?</a:t>
            </a:r>
          </a:p>
          <a:p>
            <a:r>
              <a:rPr lang="ru-RU" dirty="0">
                <a:latin typeface="Segoe UI" panose="020B0502040204020203" pitchFamily="34" charset="0"/>
                <a:cs typeface="Segoe UI" panose="020B0502040204020203" pitchFamily="34" charset="0"/>
              </a:rPr>
              <a:t>– А вдруг камеры видеонаблюдения зафиксировали Ваши передвижения?</a:t>
            </a:r>
          </a:p>
          <a:p>
            <a:r>
              <a:rPr lang="ru-RU" dirty="0">
                <a:latin typeface="Segoe UI" panose="020B0502040204020203" pitchFamily="34" charset="0"/>
                <a:cs typeface="Segoe UI" panose="020B0502040204020203" pitchFamily="34" charset="0"/>
              </a:rPr>
              <a:t>– Есть свидетели, которые Вас видели на месте происшествия, что Вы об этом думаете?</a:t>
            </a:r>
          </a:p>
        </p:txBody>
      </p:sp>
      <p:grpSp>
        <p:nvGrpSpPr>
          <p:cNvPr id="9" name="Группа 8"/>
          <p:cNvGrpSpPr/>
          <p:nvPr/>
        </p:nvGrpSpPr>
        <p:grpSpPr>
          <a:xfrm>
            <a:off x="5779424" y="1287757"/>
            <a:ext cx="3364576" cy="832744"/>
            <a:chOff x="191759" y="498764"/>
            <a:chExt cx="6898997" cy="406308"/>
          </a:xfrm>
        </p:grpSpPr>
        <p:sp>
          <p:nvSpPr>
            <p:cNvPr id="10" name="Прямоугольник 9"/>
            <p:cNvSpPr/>
            <p:nvPr/>
          </p:nvSpPr>
          <p:spPr>
            <a:xfrm>
              <a:off x="191759" y="498764"/>
              <a:ext cx="6898997" cy="395045"/>
            </a:xfrm>
            <a:prstGeom prst="rect">
              <a:avLst/>
            </a:prstGeom>
            <a:solidFill>
              <a:srgbClr val="00A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2700" dirty="0">
                <a:latin typeface="Segoe UI" panose="020B0502040204020203" pitchFamily="34" charset="0"/>
                <a:cs typeface="Segoe UI" panose="020B0502040204020203" pitchFamily="34" charset="0"/>
              </a:endParaRPr>
            </a:p>
          </p:txBody>
        </p:sp>
        <p:sp>
          <p:nvSpPr>
            <p:cNvPr id="11" name="TextBox 10"/>
            <p:cNvSpPr txBox="1"/>
            <p:nvPr/>
          </p:nvSpPr>
          <p:spPr>
            <a:xfrm>
              <a:off x="307109" y="499616"/>
              <a:ext cx="6476537" cy="405456"/>
            </a:xfrm>
            <a:prstGeom prst="rect">
              <a:avLst/>
            </a:prstGeom>
            <a:noFill/>
          </p:spPr>
          <p:txBody>
            <a:bodyPr wrap="square" rtlCol="0">
              <a:spAutoFit/>
            </a:bodyPr>
            <a:lstStyle/>
            <a:p>
              <a:r>
                <a:rPr lang="ru-RU" sz="2400" dirty="0">
                  <a:solidFill>
                    <a:schemeClr val="bg1"/>
                  </a:solidFill>
                  <a:latin typeface="Segoe UI" panose="020B0502040204020203" pitchFamily="34" charset="0"/>
                  <a:cs typeface="Segoe UI" panose="020B0502040204020203" pitchFamily="34" charset="0"/>
                </a:rPr>
                <a:t>ПРОВОКАЦИОННЫЕ ВОПРОСЫ</a:t>
              </a:r>
              <a:endParaRPr lang="ru-RU" sz="2400" dirty="0">
                <a:solidFill>
                  <a:schemeClr val="bg1"/>
                </a:solidFill>
                <a:latin typeface="Segoe UI" panose="020B0502040204020203" pitchFamily="34" charset="0"/>
                <a:cs typeface="Segoe UI" panose="020B0502040204020203" pitchFamily="34" charset="0"/>
              </a:endParaRPr>
            </a:p>
          </p:txBody>
        </p:sp>
      </p:grpSp>
    </p:spTree>
    <p:extLst>
      <p:ext uri="{BB962C8B-B14F-4D97-AF65-F5344CB8AC3E}">
        <p14:creationId xmlns:p14="http://schemas.microsoft.com/office/powerpoint/2010/main" val="2129270816"/>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rotWithShape="1">
          <a:blip r:embed="rId2">
            <a:extLst>
              <a:ext uri="{28A0092B-C50C-407E-A947-70E740481C1C}">
                <a14:useLocalDpi xmlns:a14="http://schemas.microsoft.com/office/drawing/2010/main" val="0"/>
              </a:ext>
            </a:extLst>
          </a:blip>
          <a:srcRect b="4838"/>
          <a:stretch/>
        </p:blipFill>
        <p:spPr>
          <a:xfrm>
            <a:off x="-1" y="857250"/>
            <a:ext cx="9144001" cy="5149736"/>
          </a:xfrm>
          <a:prstGeom prst="rect">
            <a:avLst/>
          </a:prstGeom>
        </p:spPr>
      </p:pic>
      <p:sp>
        <p:nvSpPr>
          <p:cNvPr id="14" name="Прямоугольник 13"/>
          <p:cNvSpPr/>
          <p:nvPr/>
        </p:nvSpPr>
        <p:spPr>
          <a:xfrm>
            <a:off x="520179" y="4410942"/>
            <a:ext cx="8027383" cy="1490056"/>
          </a:xfrm>
          <a:prstGeom prst="rect">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grpSp>
        <p:nvGrpSpPr>
          <p:cNvPr id="7" name="Группа 6"/>
          <p:cNvGrpSpPr/>
          <p:nvPr/>
        </p:nvGrpSpPr>
        <p:grpSpPr>
          <a:xfrm>
            <a:off x="0" y="1202185"/>
            <a:ext cx="6508865" cy="461665"/>
            <a:chOff x="-1" y="459914"/>
            <a:chExt cx="8252786" cy="615553"/>
          </a:xfrm>
        </p:grpSpPr>
        <p:sp>
          <p:nvSpPr>
            <p:cNvPr id="4" name="Прямоугольник 3"/>
            <p:cNvSpPr/>
            <p:nvPr/>
          </p:nvSpPr>
          <p:spPr>
            <a:xfrm>
              <a:off x="-1" y="498764"/>
              <a:ext cx="8252786" cy="507076"/>
            </a:xfrm>
            <a:prstGeom prst="rect">
              <a:avLst/>
            </a:prstGeom>
            <a:solidFill>
              <a:srgbClr val="00A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2700" dirty="0">
                <a:latin typeface="Segoe UI" panose="020B0502040204020203" pitchFamily="34" charset="0"/>
                <a:cs typeface="Segoe UI" panose="020B0502040204020203" pitchFamily="34" charset="0"/>
              </a:endParaRPr>
            </a:p>
          </p:txBody>
        </p:sp>
        <p:sp>
          <p:nvSpPr>
            <p:cNvPr id="6" name="TextBox 5"/>
            <p:cNvSpPr txBox="1"/>
            <p:nvPr/>
          </p:nvSpPr>
          <p:spPr>
            <a:xfrm>
              <a:off x="659551" y="459914"/>
              <a:ext cx="7244709" cy="615553"/>
            </a:xfrm>
            <a:prstGeom prst="rect">
              <a:avLst/>
            </a:prstGeom>
            <a:noFill/>
          </p:spPr>
          <p:txBody>
            <a:bodyPr wrap="none" rtlCol="0">
              <a:spAutoFit/>
            </a:bodyPr>
            <a:lstStyle/>
            <a:p>
              <a:r>
                <a:rPr lang="ru-RU" sz="2400" dirty="0">
                  <a:solidFill>
                    <a:schemeClr val="bg1"/>
                  </a:solidFill>
                  <a:latin typeface="Segoe UI" panose="020B0502040204020203" pitchFamily="34" charset="0"/>
                  <a:cs typeface="Segoe UI" panose="020B0502040204020203" pitchFamily="34" charset="0"/>
                </a:rPr>
                <a:t>5. ВОПРОСЫ ВОЗДЕЙСТВИЯ</a:t>
              </a:r>
              <a:r>
                <a:rPr lang="en-US" sz="2400" dirty="0">
                  <a:solidFill>
                    <a:schemeClr val="bg1"/>
                  </a:solidFill>
                  <a:latin typeface="Segoe UI" panose="020B0502040204020203" pitchFamily="34" charset="0"/>
                  <a:cs typeface="Segoe UI" panose="020B0502040204020203" pitchFamily="34" charset="0"/>
                </a:rPr>
                <a:t>/</a:t>
              </a:r>
              <a:r>
                <a:rPr lang="ru-RU" sz="2400" dirty="0">
                  <a:solidFill>
                    <a:schemeClr val="bg1"/>
                  </a:solidFill>
                  <a:latin typeface="Segoe UI" panose="020B0502040204020203" pitchFamily="34" charset="0"/>
                  <a:cs typeface="Segoe UI" panose="020B0502040204020203" pitchFamily="34" charset="0"/>
                </a:rPr>
                <a:t>ВЛИЯНИЯ</a:t>
              </a:r>
              <a:endParaRPr lang="ru-RU" sz="2400" dirty="0">
                <a:solidFill>
                  <a:schemeClr val="bg1"/>
                </a:solidFill>
                <a:latin typeface="Segoe UI" panose="020B0502040204020203" pitchFamily="34" charset="0"/>
                <a:cs typeface="Segoe UI" panose="020B0502040204020203" pitchFamily="34" charset="0"/>
              </a:endParaRPr>
            </a:p>
          </p:txBody>
        </p:sp>
      </p:grpSp>
      <p:sp>
        <p:nvSpPr>
          <p:cNvPr id="13" name="TextBox 12"/>
          <p:cNvSpPr txBox="1"/>
          <p:nvPr/>
        </p:nvSpPr>
        <p:spPr>
          <a:xfrm>
            <a:off x="619932" y="4494470"/>
            <a:ext cx="7352903" cy="646331"/>
          </a:xfrm>
          <a:prstGeom prst="rect">
            <a:avLst/>
          </a:prstGeom>
          <a:noFill/>
        </p:spPr>
        <p:txBody>
          <a:bodyPr wrap="square" rtlCol="0">
            <a:spAutoFit/>
          </a:bodyPr>
          <a:lstStyle/>
          <a:p>
            <a:r>
              <a:rPr lang="ru-RU" dirty="0">
                <a:latin typeface="Segoe UI" panose="020B0502040204020203" pitchFamily="34" charset="0"/>
                <a:cs typeface="Segoe UI" panose="020B0502040204020203" pitchFamily="34" charset="0"/>
              </a:rPr>
              <a:t>Формулируются так, чтобы собеседник либо что-то сделал, либо согласился с вами.</a:t>
            </a:r>
          </a:p>
        </p:txBody>
      </p:sp>
      <p:sp>
        <p:nvSpPr>
          <p:cNvPr id="12" name="TextBox 11"/>
          <p:cNvSpPr txBox="1"/>
          <p:nvPr/>
        </p:nvSpPr>
        <p:spPr>
          <a:xfrm>
            <a:off x="619932" y="5197734"/>
            <a:ext cx="8243059" cy="646331"/>
          </a:xfrm>
          <a:prstGeom prst="rect">
            <a:avLst/>
          </a:prstGeom>
          <a:noFill/>
        </p:spPr>
        <p:txBody>
          <a:bodyPr wrap="square" rtlCol="0">
            <a:spAutoFit/>
          </a:bodyPr>
          <a:lstStyle/>
          <a:p>
            <a:r>
              <a:rPr lang="ru-RU" dirty="0">
                <a:latin typeface="Segoe UI" panose="020B0502040204020203" pitchFamily="34" charset="0"/>
                <a:cs typeface="Segoe UI" panose="020B0502040204020203" pitchFamily="34" charset="0"/>
              </a:rPr>
              <a:t>Их разновидность – альтернативные.</a:t>
            </a:r>
          </a:p>
          <a:p>
            <a:r>
              <a:rPr lang="ru-RU" i="1" dirty="0">
                <a:latin typeface="Segoe UI" panose="020B0502040204020203" pitchFamily="34" charset="0"/>
                <a:cs typeface="Segoe UI" panose="020B0502040204020203" pitchFamily="34" charset="0"/>
              </a:rPr>
              <a:t>– Дорогая мы сегодня идем в ресторан итальянской или русской кухни? </a:t>
            </a:r>
            <a:endParaRPr lang="ru-RU" i="1" dirty="0">
              <a:solidFill>
                <a:srgbClr val="00A5FF"/>
              </a:solidFill>
              <a:latin typeface="Segoe UI" panose="020B0502040204020203" pitchFamily="34" charset="0"/>
              <a:cs typeface="Segoe UI" panose="020B0502040204020203" pitchFamily="34" charset="0"/>
            </a:endParaRPr>
          </a:p>
        </p:txBody>
      </p:sp>
      <p:pic>
        <p:nvPicPr>
          <p:cNvPr id="15" name="Рисунок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91968" y="1306391"/>
            <a:ext cx="1868928" cy="334376"/>
          </a:xfrm>
          <a:prstGeom prst="rect">
            <a:avLst/>
          </a:prstGeom>
        </p:spPr>
      </p:pic>
    </p:spTree>
    <p:extLst>
      <p:ext uri="{BB962C8B-B14F-4D97-AF65-F5344CB8AC3E}">
        <p14:creationId xmlns:p14="http://schemas.microsoft.com/office/powerpoint/2010/main" val="987110904"/>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Рисунок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857250"/>
            <a:ext cx="9144000" cy="5143500"/>
          </a:xfrm>
          <a:prstGeom prst="rect">
            <a:avLst/>
          </a:prstGeom>
        </p:spPr>
      </p:pic>
      <p:pic>
        <p:nvPicPr>
          <p:cNvPr id="6" name="Рисунок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39761" y="5372069"/>
            <a:ext cx="1868762" cy="337295"/>
          </a:xfrm>
          <a:prstGeom prst="rect">
            <a:avLst/>
          </a:prstGeom>
        </p:spPr>
      </p:pic>
      <p:sp>
        <p:nvSpPr>
          <p:cNvPr id="4" name="TextBox 3"/>
          <p:cNvSpPr txBox="1"/>
          <p:nvPr/>
        </p:nvSpPr>
        <p:spPr>
          <a:xfrm>
            <a:off x="282927" y="1208132"/>
            <a:ext cx="5921357" cy="4524315"/>
          </a:xfrm>
          <a:prstGeom prst="rect">
            <a:avLst/>
          </a:prstGeom>
          <a:noFill/>
        </p:spPr>
        <p:txBody>
          <a:bodyPr wrap="square" rtlCol="0">
            <a:spAutoFit/>
          </a:bodyPr>
          <a:lstStyle/>
          <a:p>
            <a:r>
              <a:rPr lang="ru-RU" dirty="0">
                <a:latin typeface="Segoe UI" panose="020B0502040204020203" pitchFamily="34" charset="0"/>
                <a:cs typeface="Segoe UI" panose="020B0502040204020203" pitchFamily="34" charset="0"/>
              </a:rPr>
              <a:t>– Вы знаете кто взял пропавшие деньги, не так ли?</a:t>
            </a:r>
          </a:p>
          <a:p>
            <a:r>
              <a:rPr lang="ru-RU" dirty="0">
                <a:latin typeface="Segoe UI" panose="020B0502040204020203" pitchFamily="34" charset="0"/>
                <a:cs typeface="Segoe UI" panose="020B0502040204020203" pitchFamily="34" charset="0"/>
              </a:rPr>
              <a:t>– Как вы думаете, если бы лжецу гарантировали прощение, он бы признался? А вы? </a:t>
            </a:r>
          </a:p>
          <a:p>
            <a:r>
              <a:rPr lang="ru-RU" dirty="0">
                <a:latin typeface="Segoe UI" panose="020B0502040204020203" pitchFamily="34" charset="0"/>
                <a:cs typeface="Segoe UI" panose="020B0502040204020203" pitchFamily="34" charset="0"/>
              </a:rPr>
              <a:t>– Если бы это были вы, то вы бы противодействовали </a:t>
            </a:r>
          </a:p>
          <a:p>
            <a:r>
              <a:rPr lang="ru-RU" dirty="0">
                <a:latin typeface="Segoe UI" panose="020B0502040204020203" pitchFamily="34" charset="0"/>
                <a:cs typeface="Segoe UI" panose="020B0502040204020203" pitchFamily="34" charset="0"/>
              </a:rPr>
              <a:t>расследованию? Как именно?</a:t>
            </a:r>
          </a:p>
          <a:p>
            <a:r>
              <a:rPr lang="ru-RU" dirty="0">
                <a:latin typeface="Segoe UI" panose="020B0502040204020203" pitchFamily="34" charset="0"/>
                <a:cs typeface="Segoe UI" panose="020B0502040204020203" pitchFamily="34" charset="0"/>
              </a:rPr>
              <a:t>– Готовы ли вы сейчас написать все, что вам изместно </a:t>
            </a:r>
          </a:p>
          <a:p>
            <a:r>
              <a:rPr lang="ru-RU" dirty="0">
                <a:latin typeface="Segoe UI" panose="020B0502040204020203" pitchFamily="34" charset="0"/>
                <a:cs typeface="Segoe UI" panose="020B0502040204020203" pitchFamily="34" charset="0"/>
              </a:rPr>
              <a:t>о произошедшей ситуации?</a:t>
            </a:r>
          </a:p>
          <a:p>
            <a:r>
              <a:rPr lang="ru-RU" dirty="0">
                <a:latin typeface="Segoe UI" panose="020B0502040204020203" pitchFamily="34" charset="0"/>
                <a:cs typeface="Segoe UI" panose="020B0502040204020203" pitchFamily="34" charset="0"/>
              </a:rPr>
              <a:t>– Как вы считаете, какое наказание заслуживает тот, кто это сделал?</a:t>
            </a:r>
          </a:p>
          <a:p>
            <a:r>
              <a:rPr lang="ru-RU" dirty="0">
                <a:latin typeface="Segoe UI" panose="020B0502040204020203" pitchFamily="34" charset="0"/>
                <a:cs typeface="Segoe UI" panose="020B0502040204020203" pitchFamily="34" charset="0"/>
              </a:rPr>
              <a:t>– Вам уже приходилось обманывать кого-то, чтобы избежать наказания?</a:t>
            </a:r>
          </a:p>
          <a:p>
            <a:r>
              <a:rPr lang="ru-RU" dirty="0">
                <a:latin typeface="Segoe UI" panose="020B0502040204020203" pitchFamily="34" charset="0"/>
                <a:cs typeface="Segoe UI" panose="020B0502040204020203" pitchFamily="34" charset="0"/>
              </a:rPr>
              <a:t>– Как вы считаете, вам нужен адвокат?</a:t>
            </a:r>
          </a:p>
          <a:p>
            <a:r>
              <a:rPr lang="ru-RU" dirty="0">
                <a:latin typeface="Segoe UI" panose="020B0502040204020203" pitchFamily="34" charset="0"/>
                <a:cs typeface="Segoe UI" panose="020B0502040204020203" pitchFamily="34" charset="0"/>
              </a:rPr>
              <a:t>– Не лучше ли Вам во всем признаться?</a:t>
            </a:r>
          </a:p>
          <a:p>
            <a:r>
              <a:rPr lang="ru-RU" dirty="0">
                <a:latin typeface="Segoe UI" panose="020B0502040204020203" pitchFamily="34" charset="0"/>
                <a:cs typeface="Segoe UI" panose="020B0502040204020203" pitchFamily="34" charset="0"/>
              </a:rPr>
              <a:t>– Вы можете показать где находятся пропавшее имущество, правда?</a:t>
            </a:r>
          </a:p>
          <a:p>
            <a:r>
              <a:rPr lang="ru-RU" dirty="0">
                <a:latin typeface="Segoe UI" panose="020B0502040204020203" pitchFamily="34" charset="0"/>
                <a:cs typeface="Segoe UI" panose="020B0502040204020203" pitchFamily="34" charset="0"/>
              </a:rPr>
              <a:t>–</a:t>
            </a:r>
            <a:r>
              <a:rPr lang="en-US" dirty="0">
                <a:latin typeface="Segoe UI" panose="020B0502040204020203" pitchFamily="34" charset="0"/>
                <a:cs typeface="Segoe UI" panose="020B0502040204020203" pitchFamily="34" charset="0"/>
              </a:rPr>
              <a:t>C</a:t>
            </a:r>
            <a:r>
              <a:rPr lang="ru-RU" dirty="0">
                <a:latin typeface="Segoe UI" panose="020B0502040204020203" pitchFamily="34" charset="0"/>
                <a:cs typeface="Segoe UI" panose="020B0502040204020203" pitchFamily="34" charset="0"/>
              </a:rPr>
              <a:t>можете </a:t>
            </a:r>
            <a:r>
              <a:rPr lang="ru-RU" dirty="0">
                <a:latin typeface="Segoe UI" panose="020B0502040204020203" pitchFamily="34" charset="0"/>
                <a:cs typeface="Segoe UI" panose="020B0502040204020203" pitchFamily="34" charset="0"/>
              </a:rPr>
              <a:t>ли вы </a:t>
            </a:r>
            <a:r>
              <a:rPr lang="ru-RU" dirty="0">
                <a:latin typeface="Segoe UI" panose="020B0502040204020203" pitchFamily="34" charset="0"/>
                <a:cs typeface="Segoe UI" panose="020B0502040204020203" pitchFamily="34" charset="0"/>
              </a:rPr>
              <a:t>пройти проверку на полиграфе?</a:t>
            </a:r>
          </a:p>
        </p:txBody>
      </p:sp>
      <p:grpSp>
        <p:nvGrpSpPr>
          <p:cNvPr id="9" name="Группа 8"/>
          <p:cNvGrpSpPr/>
          <p:nvPr/>
        </p:nvGrpSpPr>
        <p:grpSpPr>
          <a:xfrm>
            <a:off x="6296891" y="1287757"/>
            <a:ext cx="2847108" cy="832744"/>
            <a:chOff x="191759" y="498764"/>
            <a:chExt cx="6898997" cy="406308"/>
          </a:xfrm>
        </p:grpSpPr>
        <p:sp>
          <p:nvSpPr>
            <p:cNvPr id="10" name="Прямоугольник 9"/>
            <p:cNvSpPr/>
            <p:nvPr/>
          </p:nvSpPr>
          <p:spPr>
            <a:xfrm>
              <a:off x="191759" y="498764"/>
              <a:ext cx="6898997" cy="395045"/>
            </a:xfrm>
            <a:prstGeom prst="rect">
              <a:avLst/>
            </a:prstGeom>
            <a:solidFill>
              <a:srgbClr val="00A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2700" dirty="0">
                <a:latin typeface="Segoe UI" panose="020B0502040204020203" pitchFamily="34" charset="0"/>
                <a:cs typeface="Segoe UI" panose="020B0502040204020203" pitchFamily="34" charset="0"/>
              </a:endParaRPr>
            </a:p>
          </p:txBody>
        </p:sp>
        <p:sp>
          <p:nvSpPr>
            <p:cNvPr id="11" name="TextBox 10"/>
            <p:cNvSpPr txBox="1"/>
            <p:nvPr/>
          </p:nvSpPr>
          <p:spPr>
            <a:xfrm>
              <a:off x="307109" y="499616"/>
              <a:ext cx="6476536" cy="405456"/>
            </a:xfrm>
            <a:prstGeom prst="rect">
              <a:avLst/>
            </a:prstGeom>
            <a:noFill/>
          </p:spPr>
          <p:txBody>
            <a:bodyPr wrap="square" rtlCol="0">
              <a:spAutoFit/>
            </a:bodyPr>
            <a:lstStyle/>
            <a:p>
              <a:r>
                <a:rPr lang="ru-RU" sz="2400" dirty="0">
                  <a:solidFill>
                    <a:schemeClr val="bg1"/>
                  </a:solidFill>
                  <a:latin typeface="Segoe UI" panose="020B0502040204020203" pitchFamily="34" charset="0"/>
                  <a:cs typeface="Segoe UI" panose="020B0502040204020203" pitchFamily="34" charset="0"/>
                </a:rPr>
                <a:t>ВОПРОСЫ ВОЗДЕЙСТВИЯ</a:t>
              </a:r>
              <a:endParaRPr lang="ru-RU" sz="2400" dirty="0">
                <a:solidFill>
                  <a:schemeClr val="bg1"/>
                </a:solidFill>
                <a:latin typeface="Segoe UI" panose="020B0502040204020203" pitchFamily="34" charset="0"/>
                <a:cs typeface="Segoe UI" panose="020B0502040204020203" pitchFamily="34" charset="0"/>
              </a:endParaRPr>
            </a:p>
          </p:txBody>
        </p:sp>
      </p:grpSp>
    </p:spTree>
    <p:extLst>
      <p:ext uri="{BB962C8B-B14F-4D97-AF65-F5344CB8AC3E}">
        <p14:creationId xmlns:p14="http://schemas.microsoft.com/office/powerpoint/2010/main" val="1061790453"/>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433151"/>
            <a:ext cx="9144000" cy="4567600"/>
          </a:xfrm>
          <a:prstGeom prst="rect">
            <a:avLst/>
          </a:prstGeom>
        </p:spPr>
      </p:pic>
      <p:sp>
        <p:nvSpPr>
          <p:cNvPr id="14" name="Прямоугольник 13"/>
          <p:cNvSpPr/>
          <p:nvPr/>
        </p:nvSpPr>
        <p:spPr>
          <a:xfrm>
            <a:off x="5093624" y="3316127"/>
            <a:ext cx="1602278" cy="440652"/>
          </a:xfrm>
          <a:prstGeom prst="rect">
            <a:avLst/>
          </a:prstGeom>
          <a:solidFill>
            <a:srgbClr val="FFFFFF">
              <a:alpha val="7803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grpSp>
        <p:nvGrpSpPr>
          <p:cNvPr id="7" name="Группа 6"/>
          <p:cNvGrpSpPr/>
          <p:nvPr/>
        </p:nvGrpSpPr>
        <p:grpSpPr>
          <a:xfrm>
            <a:off x="0" y="1202185"/>
            <a:ext cx="6508865" cy="461665"/>
            <a:chOff x="-1" y="459914"/>
            <a:chExt cx="8252786" cy="615553"/>
          </a:xfrm>
        </p:grpSpPr>
        <p:sp>
          <p:nvSpPr>
            <p:cNvPr id="4" name="Прямоугольник 3"/>
            <p:cNvSpPr/>
            <p:nvPr/>
          </p:nvSpPr>
          <p:spPr>
            <a:xfrm>
              <a:off x="-1" y="498764"/>
              <a:ext cx="8252786" cy="507076"/>
            </a:xfrm>
            <a:prstGeom prst="rect">
              <a:avLst/>
            </a:prstGeom>
            <a:solidFill>
              <a:srgbClr val="00A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2700" dirty="0">
                <a:latin typeface="Segoe UI" panose="020B0502040204020203" pitchFamily="34" charset="0"/>
                <a:cs typeface="Segoe UI" panose="020B0502040204020203" pitchFamily="34" charset="0"/>
              </a:endParaRPr>
            </a:p>
          </p:txBody>
        </p:sp>
        <p:sp>
          <p:nvSpPr>
            <p:cNvPr id="6" name="TextBox 5"/>
            <p:cNvSpPr txBox="1"/>
            <p:nvPr/>
          </p:nvSpPr>
          <p:spPr>
            <a:xfrm>
              <a:off x="659551" y="459914"/>
              <a:ext cx="6982274" cy="615553"/>
            </a:xfrm>
            <a:prstGeom prst="rect">
              <a:avLst/>
            </a:prstGeom>
            <a:noFill/>
          </p:spPr>
          <p:txBody>
            <a:bodyPr wrap="none" rtlCol="0">
              <a:spAutoFit/>
            </a:bodyPr>
            <a:lstStyle/>
            <a:p>
              <a:r>
                <a:rPr lang="ru-RU" sz="2400" dirty="0">
                  <a:solidFill>
                    <a:schemeClr val="bg1"/>
                  </a:solidFill>
                  <a:latin typeface="Segoe UI" panose="020B0502040204020203" pitchFamily="34" charset="0"/>
                  <a:cs typeface="Segoe UI" panose="020B0502040204020203" pitchFamily="34" charset="0"/>
                </a:rPr>
                <a:t>ЗАДАВАЙТЕ ПРАВИЛЬНЫЕ ВОПРОСЫ</a:t>
              </a:r>
              <a:endParaRPr lang="ru-RU" sz="2400" dirty="0">
                <a:solidFill>
                  <a:schemeClr val="bg1"/>
                </a:solidFill>
                <a:latin typeface="Segoe UI" panose="020B0502040204020203" pitchFamily="34" charset="0"/>
                <a:cs typeface="Segoe UI" panose="020B0502040204020203" pitchFamily="34" charset="0"/>
              </a:endParaRPr>
            </a:p>
          </p:txBody>
        </p:sp>
      </p:grpSp>
      <p:sp>
        <p:nvSpPr>
          <p:cNvPr id="13" name="TextBox 12"/>
          <p:cNvSpPr txBox="1"/>
          <p:nvPr/>
        </p:nvSpPr>
        <p:spPr>
          <a:xfrm>
            <a:off x="5359626" y="3345264"/>
            <a:ext cx="1643209" cy="369332"/>
          </a:xfrm>
          <a:prstGeom prst="rect">
            <a:avLst/>
          </a:prstGeom>
          <a:noFill/>
        </p:spPr>
        <p:txBody>
          <a:bodyPr wrap="square" rtlCol="0">
            <a:spAutoFit/>
          </a:bodyPr>
          <a:lstStyle/>
          <a:p>
            <a:r>
              <a:rPr lang="ru-RU" dirty="0">
                <a:latin typeface="Segoe UI" panose="020B0502040204020203" pitchFamily="34" charset="0"/>
                <a:cs typeface="Segoe UI" panose="020B0502040204020203" pitchFamily="34" charset="0"/>
              </a:rPr>
              <a:t>КАК ЭТО?</a:t>
            </a:r>
          </a:p>
        </p:txBody>
      </p:sp>
      <p:pic>
        <p:nvPicPr>
          <p:cNvPr id="15" name="Рисунок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47688" y="5533413"/>
            <a:ext cx="1868928" cy="334376"/>
          </a:xfrm>
          <a:prstGeom prst="rect">
            <a:avLst/>
          </a:prstGeom>
        </p:spPr>
      </p:pic>
    </p:spTree>
    <p:extLst>
      <p:ext uri="{BB962C8B-B14F-4D97-AF65-F5344CB8AC3E}">
        <p14:creationId xmlns:p14="http://schemas.microsoft.com/office/powerpoint/2010/main" val="2070520648"/>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 name="Рисунок 8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857250"/>
            <a:ext cx="9144000" cy="5143500"/>
          </a:xfrm>
          <a:prstGeom prst="rect">
            <a:avLst/>
          </a:prstGeom>
        </p:spPr>
      </p:pic>
      <p:sp>
        <p:nvSpPr>
          <p:cNvPr id="90" name="Прямоугольник 89"/>
          <p:cNvSpPr/>
          <p:nvPr/>
        </p:nvSpPr>
        <p:spPr>
          <a:xfrm>
            <a:off x="0" y="864728"/>
            <a:ext cx="9144000" cy="5143500"/>
          </a:xfrm>
          <a:prstGeom prst="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grpSp>
        <p:nvGrpSpPr>
          <p:cNvPr id="4" name="Группа 3"/>
          <p:cNvGrpSpPr/>
          <p:nvPr/>
        </p:nvGrpSpPr>
        <p:grpSpPr>
          <a:xfrm>
            <a:off x="-1" y="820636"/>
            <a:ext cx="9203200" cy="461665"/>
            <a:chOff x="-1" y="167527"/>
            <a:chExt cx="15965654" cy="615553"/>
          </a:xfrm>
        </p:grpSpPr>
        <p:sp>
          <p:nvSpPr>
            <p:cNvPr id="5" name="Прямоугольник 4"/>
            <p:cNvSpPr/>
            <p:nvPr/>
          </p:nvSpPr>
          <p:spPr>
            <a:xfrm>
              <a:off x="-1" y="206376"/>
              <a:ext cx="15862956" cy="507076"/>
            </a:xfrm>
            <a:prstGeom prst="rect">
              <a:avLst/>
            </a:prstGeom>
            <a:solidFill>
              <a:srgbClr val="00A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2700" dirty="0">
                <a:latin typeface="Segoe UI" panose="020B0502040204020203" pitchFamily="34" charset="0"/>
                <a:cs typeface="Segoe UI" panose="020B0502040204020203" pitchFamily="34" charset="0"/>
              </a:endParaRPr>
            </a:p>
          </p:txBody>
        </p:sp>
        <p:sp>
          <p:nvSpPr>
            <p:cNvPr id="6" name="TextBox 5"/>
            <p:cNvSpPr txBox="1"/>
            <p:nvPr/>
          </p:nvSpPr>
          <p:spPr>
            <a:xfrm>
              <a:off x="189055" y="167527"/>
              <a:ext cx="15776598" cy="615553"/>
            </a:xfrm>
            <a:prstGeom prst="rect">
              <a:avLst/>
            </a:prstGeom>
            <a:noFill/>
          </p:spPr>
          <p:txBody>
            <a:bodyPr wrap="none" rtlCol="0">
              <a:spAutoFit/>
            </a:bodyPr>
            <a:lstStyle/>
            <a:p>
              <a:r>
                <a:rPr lang="ru-RU" sz="2400" dirty="0">
                  <a:solidFill>
                    <a:schemeClr val="bg1"/>
                  </a:solidFill>
                  <a:latin typeface="Segoe UI" panose="020B0502040204020203" pitchFamily="34" charset="0"/>
                  <a:cs typeface="Segoe UI" panose="020B0502040204020203" pitchFamily="34" charset="0"/>
                </a:rPr>
                <a:t>СТРУКТУРА БАРЬЕРОВ ЗАЩИТЫ И СПОСОБЫ РАБОТЫ С НИМИ</a:t>
              </a:r>
              <a:endParaRPr lang="ru-RU" sz="2400" dirty="0">
                <a:solidFill>
                  <a:schemeClr val="bg1"/>
                </a:solidFill>
                <a:latin typeface="Segoe UI" panose="020B0502040204020203" pitchFamily="34" charset="0"/>
                <a:cs typeface="Segoe UI" panose="020B0502040204020203" pitchFamily="34" charset="0"/>
              </a:endParaRPr>
            </a:p>
          </p:txBody>
        </p:sp>
      </p:grpSp>
      <p:pic>
        <p:nvPicPr>
          <p:cNvPr id="9" name="Рисунок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9231" y="1333483"/>
            <a:ext cx="1868762" cy="337295"/>
          </a:xfrm>
          <a:prstGeom prst="rect">
            <a:avLst/>
          </a:prstGeom>
        </p:spPr>
      </p:pic>
      <p:sp>
        <p:nvSpPr>
          <p:cNvPr id="39" name="TextBox 38"/>
          <p:cNvSpPr txBox="1"/>
          <p:nvPr/>
        </p:nvSpPr>
        <p:spPr>
          <a:xfrm>
            <a:off x="3363158" y="3416040"/>
            <a:ext cx="1101841" cy="553998"/>
          </a:xfrm>
          <a:prstGeom prst="rect">
            <a:avLst/>
          </a:prstGeom>
          <a:noFill/>
        </p:spPr>
        <p:txBody>
          <a:bodyPr wrap="none" rtlCol="0">
            <a:spAutoFit/>
          </a:bodyPr>
          <a:lstStyle/>
          <a:p>
            <a:pPr algn="ctr"/>
            <a:r>
              <a:rPr lang="ru-RU" sz="1500" b="1" dirty="0">
                <a:solidFill>
                  <a:schemeClr val="bg1"/>
                </a:solidFill>
                <a:latin typeface="Segoe UI" panose="020B0502040204020203" pitchFamily="34" charset="0"/>
                <a:cs typeface="Segoe UI" panose="020B0502040204020203" pitchFamily="34" charset="0"/>
              </a:rPr>
              <a:t>ЯДРО</a:t>
            </a:r>
            <a:endParaRPr lang="en-US" sz="1500" b="1" dirty="0">
              <a:solidFill>
                <a:schemeClr val="bg1"/>
              </a:solidFill>
              <a:latin typeface="Segoe UI" panose="020B0502040204020203" pitchFamily="34" charset="0"/>
              <a:cs typeface="Segoe UI" panose="020B0502040204020203" pitchFamily="34" charset="0"/>
            </a:endParaRPr>
          </a:p>
          <a:p>
            <a:pPr algn="ctr"/>
            <a:r>
              <a:rPr lang="ru-RU" sz="1500" b="1" dirty="0">
                <a:solidFill>
                  <a:schemeClr val="bg1"/>
                </a:solidFill>
                <a:latin typeface="Segoe UI" panose="020B0502040204020203" pitchFamily="34" charset="0"/>
                <a:cs typeface="Segoe UI" panose="020B0502040204020203" pitchFamily="34" charset="0"/>
              </a:rPr>
              <a:t>АФФЕКТА</a:t>
            </a:r>
            <a:endParaRPr lang="ru-RU" sz="1500" b="1" dirty="0">
              <a:solidFill>
                <a:schemeClr val="bg1"/>
              </a:solidFill>
              <a:latin typeface="Segoe UI" panose="020B0502040204020203" pitchFamily="34" charset="0"/>
              <a:cs typeface="Segoe UI" panose="020B0502040204020203" pitchFamily="34" charset="0"/>
            </a:endParaRPr>
          </a:p>
        </p:txBody>
      </p:sp>
      <p:sp>
        <p:nvSpPr>
          <p:cNvPr id="63" name="TextBox 62"/>
          <p:cNvSpPr txBox="1"/>
          <p:nvPr/>
        </p:nvSpPr>
        <p:spPr>
          <a:xfrm>
            <a:off x="3380299" y="2314823"/>
            <a:ext cx="2026277" cy="1168896"/>
          </a:xfrm>
          <a:prstGeom prst="rect">
            <a:avLst/>
          </a:prstGeom>
          <a:noFill/>
        </p:spPr>
        <p:txBody>
          <a:bodyPr wrap="none" rtlCol="0">
            <a:prstTxWarp prst="textArchUp">
              <a:avLst/>
            </a:prstTxWarp>
            <a:spAutoFit/>
          </a:bodyPr>
          <a:lstStyle/>
          <a:p>
            <a:pPr algn="ctr"/>
            <a:r>
              <a:rPr lang="ru-RU" sz="1500" b="1" dirty="0">
                <a:latin typeface="Segoe UI" panose="020B0502040204020203" pitchFamily="34" charset="0"/>
                <a:cs typeface="Segoe UI" panose="020B0502040204020203" pitchFamily="34" charset="0"/>
              </a:rPr>
              <a:t>тактический барьер</a:t>
            </a:r>
            <a:endParaRPr lang="ru-RU" sz="1500" b="1" dirty="0">
              <a:latin typeface="Segoe UI" panose="020B0502040204020203" pitchFamily="34" charset="0"/>
              <a:cs typeface="Segoe UI" panose="020B0502040204020203" pitchFamily="34" charset="0"/>
            </a:endParaRPr>
          </a:p>
        </p:txBody>
      </p:sp>
      <p:sp>
        <p:nvSpPr>
          <p:cNvPr id="64" name="TextBox 63"/>
          <p:cNvSpPr txBox="1"/>
          <p:nvPr/>
        </p:nvSpPr>
        <p:spPr>
          <a:xfrm>
            <a:off x="3335633" y="1899799"/>
            <a:ext cx="2026277" cy="1168896"/>
          </a:xfrm>
          <a:prstGeom prst="rect">
            <a:avLst/>
          </a:prstGeom>
          <a:noFill/>
        </p:spPr>
        <p:txBody>
          <a:bodyPr wrap="none" rtlCol="0">
            <a:prstTxWarp prst="textArchUp">
              <a:avLst/>
            </a:prstTxWarp>
            <a:spAutoFit/>
          </a:bodyPr>
          <a:lstStyle/>
          <a:p>
            <a:pPr algn="ctr"/>
            <a:r>
              <a:rPr lang="ru-RU" sz="1500" b="1" dirty="0">
                <a:latin typeface="Segoe UI" panose="020B0502040204020203" pitchFamily="34" charset="0"/>
                <a:cs typeface="Segoe UI" panose="020B0502040204020203" pitchFamily="34" charset="0"/>
              </a:rPr>
              <a:t>барьер контроля</a:t>
            </a:r>
            <a:endParaRPr lang="ru-RU" sz="1500" b="1" dirty="0">
              <a:latin typeface="Segoe UI" panose="020B0502040204020203" pitchFamily="34" charset="0"/>
              <a:cs typeface="Segoe UI" panose="020B0502040204020203" pitchFamily="34" charset="0"/>
            </a:endParaRPr>
          </a:p>
        </p:txBody>
      </p:sp>
      <p:grpSp>
        <p:nvGrpSpPr>
          <p:cNvPr id="67" name="Группа 66"/>
          <p:cNvGrpSpPr/>
          <p:nvPr/>
        </p:nvGrpSpPr>
        <p:grpSpPr>
          <a:xfrm>
            <a:off x="2108737" y="1364034"/>
            <a:ext cx="4488872" cy="4488872"/>
            <a:chOff x="2188193" y="816090"/>
            <a:chExt cx="5985163" cy="5985163"/>
          </a:xfrm>
        </p:grpSpPr>
        <p:sp>
          <p:nvSpPr>
            <p:cNvPr id="37" name="Блок-схема: узел 36"/>
            <p:cNvSpPr/>
            <p:nvPr/>
          </p:nvSpPr>
          <p:spPr>
            <a:xfrm>
              <a:off x="3038037" y="1720735"/>
              <a:ext cx="4285476" cy="4281604"/>
            </a:xfrm>
            <a:prstGeom prst="flowChartConnector">
              <a:avLst/>
            </a:prstGeom>
            <a:noFill/>
            <a:ln w="28575">
              <a:solidFill>
                <a:srgbClr val="F87B00">
                  <a:alpha val="4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8" name="Блок-схема: узел 37"/>
            <p:cNvSpPr/>
            <p:nvPr/>
          </p:nvSpPr>
          <p:spPr>
            <a:xfrm>
              <a:off x="2584329" y="1209502"/>
              <a:ext cx="5207920" cy="5207920"/>
            </a:xfrm>
            <a:prstGeom prst="flowChartConnector">
              <a:avLst/>
            </a:prstGeom>
            <a:noFill/>
            <a:ln w="28575">
              <a:solidFill>
                <a:srgbClr val="F87B00">
                  <a:alpha val="6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nvGrpSpPr>
            <p:cNvPr id="61" name="Группа 60"/>
            <p:cNvGrpSpPr/>
            <p:nvPr/>
          </p:nvGrpSpPr>
          <p:grpSpPr>
            <a:xfrm>
              <a:off x="3706696" y="2276298"/>
              <a:ext cx="3023654" cy="3028720"/>
              <a:chOff x="3706696" y="2276298"/>
              <a:chExt cx="3023654" cy="3028720"/>
            </a:xfrm>
          </p:grpSpPr>
          <p:grpSp>
            <p:nvGrpSpPr>
              <p:cNvPr id="52" name="Группа 51"/>
              <p:cNvGrpSpPr/>
              <p:nvPr/>
            </p:nvGrpSpPr>
            <p:grpSpPr>
              <a:xfrm>
                <a:off x="3959053" y="2498014"/>
                <a:ext cx="2511321" cy="2535300"/>
                <a:chOff x="3959053" y="2498014"/>
                <a:chExt cx="2511321" cy="2535300"/>
              </a:xfrm>
            </p:grpSpPr>
            <p:grpSp>
              <p:nvGrpSpPr>
                <p:cNvPr id="51" name="Группа 50"/>
                <p:cNvGrpSpPr/>
                <p:nvPr/>
              </p:nvGrpSpPr>
              <p:grpSpPr>
                <a:xfrm>
                  <a:off x="3959053" y="2498014"/>
                  <a:ext cx="2511321" cy="2535300"/>
                  <a:chOff x="3959053" y="2498014"/>
                  <a:chExt cx="2511321" cy="2535300"/>
                </a:xfrm>
              </p:grpSpPr>
              <p:pic>
                <p:nvPicPr>
                  <p:cNvPr id="40" name="Рисунок 3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4909117" y="2651107"/>
                    <a:ext cx="612371" cy="306186"/>
                  </a:xfrm>
                  <a:prstGeom prst="rect">
                    <a:avLst/>
                  </a:prstGeom>
                </p:spPr>
              </p:pic>
              <p:pic>
                <p:nvPicPr>
                  <p:cNvPr id="41" name="Рисунок 4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59053" y="3612569"/>
                    <a:ext cx="612371" cy="306186"/>
                  </a:xfrm>
                  <a:prstGeom prst="rect">
                    <a:avLst/>
                  </a:prstGeom>
                </p:spPr>
              </p:pic>
              <p:pic>
                <p:nvPicPr>
                  <p:cNvPr id="43" name="Рисунок 4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5858003" y="3629104"/>
                    <a:ext cx="612371" cy="306186"/>
                  </a:xfrm>
                  <a:prstGeom prst="rect">
                    <a:avLst/>
                  </a:prstGeom>
                </p:spPr>
              </p:pic>
              <p:pic>
                <p:nvPicPr>
                  <p:cNvPr id="45" name="Рисунок 4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6200000" flipV="1">
                    <a:off x="4909117" y="4574036"/>
                    <a:ext cx="612371" cy="306186"/>
                  </a:xfrm>
                  <a:prstGeom prst="rect">
                    <a:avLst/>
                  </a:prstGeom>
                </p:spPr>
              </p:pic>
              <p:pic>
                <p:nvPicPr>
                  <p:cNvPr id="46" name="Рисунок 4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3035848">
                    <a:off x="4197946" y="2938627"/>
                    <a:ext cx="612371" cy="306186"/>
                  </a:xfrm>
                  <a:prstGeom prst="rect">
                    <a:avLst/>
                  </a:prstGeom>
                </p:spPr>
              </p:pic>
              <p:pic>
                <p:nvPicPr>
                  <p:cNvPr id="48" name="Рисунок 4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8435848">
                    <a:off x="5679558" y="2945976"/>
                    <a:ext cx="612371" cy="306186"/>
                  </a:xfrm>
                  <a:prstGeom prst="rect">
                    <a:avLst/>
                  </a:prstGeom>
                </p:spPr>
              </p:pic>
              <p:pic>
                <p:nvPicPr>
                  <p:cNvPr id="49" name="Рисунок 4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7764152" flipH="1">
                    <a:off x="4197945" y="4320123"/>
                    <a:ext cx="612371" cy="306186"/>
                  </a:xfrm>
                  <a:prstGeom prst="rect">
                    <a:avLst/>
                  </a:prstGeom>
                </p:spPr>
              </p:pic>
              <p:pic>
                <p:nvPicPr>
                  <p:cNvPr id="50" name="Рисунок 4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364152" flipH="1">
                    <a:off x="5595057" y="4294406"/>
                    <a:ext cx="612371" cy="306186"/>
                  </a:xfrm>
                  <a:prstGeom prst="rect">
                    <a:avLst/>
                  </a:prstGeom>
                </p:spPr>
              </p:pic>
            </p:grpSp>
            <p:sp>
              <p:nvSpPr>
                <p:cNvPr id="35" name="Блок-схема: узел 34"/>
                <p:cNvSpPr/>
                <p:nvPr/>
              </p:nvSpPr>
              <p:spPr>
                <a:xfrm>
                  <a:off x="4273351" y="2818014"/>
                  <a:ext cx="1895301" cy="1895301"/>
                </a:xfrm>
                <a:prstGeom prst="flowChartConnector">
                  <a:avLst/>
                </a:prstGeom>
                <a:solidFill>
                  <a:srgbClr val="F87B00"/>
                </a:solidFill>
                <a:ln w="28575">
                  <a:solidFill>
                    <a:srgbClr val="F87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sp>
            <p:nvSpPr>
              <p:cNvPr id="36" name="Блок-схема: узел 35"/>
              <p:cNvSpPr/>
              <p:nvPr/>
            </p:nvSpPr>
            <p:spPr>
              <a:xfrm>
                <a:off x="3706696" y="2276298"/>
                <a:ext cx="3017217" cy="3017217"/>
              </a:xfrm>
              <a:prstGeom prst="flowChartConnector">
                <a:avLst/>
              </a:prstGeom>
              <a:no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53" name="Рисунок 52"/>
              <p:cNvPicPr>
                <a:picLocks noChangeAspect="1"/>
              </p:cNvPicPr>
              <p:nvPr/>
            </p:nvPicPr>
            <p:blipFill rotWithShape="1">
              <a:blip r:embed="rId5" cstate="print">
                <a:extLst>
                  <a:ext uri="{28A0092B-C50C-407E-A947-70E740481C1C}">
                    <a14:useLocalDpi xmlns:a14="http://schemas.microsoft.com/office/drawing/2010/main" val="0"/>
                  </a:ext>
                </a:extLst>
              </a:blip>
              <a:srcRect t="6045" r="66288"/>
              <a:stretch/>
            </p:blipFill>
            <p:spPr>
              <a:xfrm rot="13703192">
                <a:off x="4148961" y="2617639"/>
                <a:ext cx="232552" cy="324060"/>
              </a:xfrm>
              <a:prstGeom prst="rect">
                <a:avLst/>
              </a:prstGeom>
            </p:spPr>
          </p:pic>
          <p:pic>
            <p:nvPicPr>
              <p:cNvPr id="54" name="Рисунок 53"/>
              <p:cNvPicPr>
                <a:picLocks noChangeAspect="1"/>
              </p:cNvPicPr>
              <p:nvPr/>
            </p:nvPicPr>
            <p:blipFill rotWithShape="1">
              <a:blip r:embed="rId5" cstate="print">
                <a:extLst>
                  <a:ext uri="{28A0092B-C50C-407E-A947-70E740481C1C}">
                    <a14:useLocalDpi xmlns:a14="http://schemas.microsoft.com/office/drawing/2010/main" val="0"/>
                  </a:ext>
                </a:extLst>
              </a:blip>
              <a:srcRect t="6045" r="66288"/>
              <a:stretch/>
            </p:blipFill>
            <p:spPr>
              <a:xfrm rot="16200000">
                <a:off x="5118185" y="2238371"/>
                <a:ext cx="232552" cy="324060"/>
              </a:xfrm>
              <a:prstGeom prst="rect">
                <a:avLst/>
              </a:prstGeom>
            </p:spPr>
          </p:pic>
          <p:pic>
            <p:nvPicPr>
              <p:cNvPr id="55" name="Рисунок 54"/>
              <p:cNvPicPr>
                <a:picLocks noChangeAspect="1"/>
              </p:cNvPicPr>
              <p:nvPr/>
            </p:nvPicPr>
            <p:blipFill rotWithShape="1">
              <a:blip r:embed="rId6" cstate="print">
                <a:extLst>
                  <a:ext uri="{28A0092B-C50C-407E-A947-70E740481C1C}">
                    <a14:useLocalDpi xmlns:a14="http://schemas.microsoft.com/office/drawing/2010/main" val="0"/>
                  </a:ext>
                </a:extLst>
              </a:blip>
              <a:srcRect t="6045" r="66288"/>
              <a:stretch/>
            </p:blipFill>
            <p:spPr>
              <a:xfrm rot="18874621">
                <a:off x="6191810" y="2698567"/>
                <a:ext cx="204597" cy="324060"/>
              </a:xfrm>
              <a:prstGeom prst="rect">
                <a:avLst/>
              </a:prstGeom>
            </p:spPr>
          </p:pic>
          <p:pic>
            <p:nvPicPr>
              <p:cNvPr id="56" name="Рисунок 55"/>
              <p:cNvPicPr>
                <a:picLocks noChangeAspect="1"/>
              </p:cNvPicPr>
              <p:nvPr/>
            </p:nvPicPr>
            <p:blipFill rotWithShape="1">
              <a:blip r:embed="rId5" cstate="print">
                <a:extLst>
                  <a:ext uri="{28A0092B-C50C-407E-A947-70E740481C1C}">
                    <a14:useLocalDpi xmlns:a14="http://schemas.microsoft.com/office/drawing/2010/main" val="0"/>
                  </a:ext>
                </a:extLst>
              </a:blip>
              <a:srcRect t="6045" r="66288"/>
              <a:stretch/>
            </p:blipFill>
            <p:spPr>
              <a:xfrm rot="10800000">
                <a:off x="3722296" y="3594601"/>
                <a:ext cx="232552" cy="324060"/>
              </a:xfrm>
              <a:prstGeom prst="rect">
                <a:avLst/>
              </a:prstGeom>
            </p:spPr>
          </p:pic>
          <p:pic>
            <p:nvPicPr>
              <p:cNvPr id="57" name="Рисунок 56"/>
              <p:cNvPicPr>
                <a:picLocks noChangeAspect="1"/>
              </p:cNvPicPr>
              <p:nvPr/>
            </p:nvPicPr>
            <p:blipFill rotWithShape="1">
              <a:blip r:embed="rId5" cstate="print">
                <a:extLst>
                  <a:ext uri="{28A0092B-C50C-407E-A947-70E740481C1C}">
                    <a14:useLocalDpi xmlns:a14="http://schemas.microsoft.com/office/drawing/2010/main" val="0"/>
                  </a:ext>
                </a:extLst>
              </a:blip>
              <a:srcRect t="6045" r="66288"/>
              <a:stretch/>
            </p:blipFill>
            <p:spPr>
              <a:xfrm>
                <a:off x="6497798" y="3629104"/>
                <a:ext cx="232552" cy="324060"/>
              </a:xfrm>
              <a:prstGeom prst="rect">
                <a:avLst/>
              </a:prstGeom>
            </p:spPr>
          </p:pic>
          <p:pic>
            <p:nvPicPr>
              <p:cNvPr id="58" name="Рисунок 57"/>
              <p:cNvPicPr>
                <a:picLocks noChangeAspect="1"/>
              </p:cNvPicPr>
              <p:nvPr/>
            </p:nvPicPr>
            <p:blipFill rotWithShape="1">
              <a:blip r:embed="rId5" cstate="print">
                <a:extLst>
                  <a:ext uri="{28A0092B-C50C-407E-A947-70E740481C1C}">
                    <a14:useLocalDpi xmlns:a14="http://schemas.microsoft.com/office/drawing/2010/main" val="0"/>
                  </a:ext>
                </a:extLst>
              </a:blip>
              <a:srcRect t="6045" r="66288"/>
              <a:stretch/>
            </p:blipFill>
            <p:spPr>
              <a:xfrm rot="2624934">
                <a:off x="6110844" y="4575157"/>
                <a:ext cx="232552" cy="324060"/>
              </a:xfrm>
              <a:prstGeom prst="rect">
                <a:avLst/>
              </a:prstGeom>
            </p:spPr>
          </p:pic>
          <p:pic>
            <p:nvPicPr>
              <p:cNvPr id="59" name="Рисунок 58"/>
              <p:cNvPicPr>
                <a:picLocks noChangeAspect="1"/>
              </p:cNvPicPr>
              <p:nvPr/>
            </p:nvPicPr>
            <p:blipFill rotWithShape="1">
              <a:blip r:embed="rId5" cstate="print">
                <a:extLst>
                  <a:ext uri="{28A0092B-C50C-407E-A947-70E740481C1C}">
                    <a14:useLocalDpi xmlns:a14="http://schemas.microsoft.com/office/drawing/2010/main" val="0"/>
                  </a:ext>
                </a:extLst>
              </a:blip>
              <a:srcRect t="6045" r="66288"/>
              <a:stretch/>
            </p:blipFill>
            <p:spPr>
              <a:xfrm rot="5400000">
                <a:off x="5099026" y="5026712"/>
                <a:ext cx="232552" cy="324060"/>
              </a:xfrm>
              <a:prstGeom prst="rect">
                <a:avLst/>
              </a:prstGeom>
            </p:spPr>
          </p:pic>
          <p:pic>
            <p:nvPicPr>
              <p:cNvPr id="60" name="Рисунок 59"/>
              <p:cNvPicPr>
                <a:picLocks noChangeAspect="1"/>
              </p:cNvPicPr>
              <p:nvPr/>
            </p:nvPicPr>
            <p:blipFill rotWithShape="1">
              <a:blip r:embed="rId5" cstate="print">
                <a:extLst>
                  <a:ext uri="{28A0092B-C50C-407E-A947-70E740481C1C}">
                    <a14:useLocalDpi xmlns:a14="http://schemas.microsoft.com/office/drawing/2010/main" val="0"/>
                  </a:ext>
                </a:extLst>
              </a:blip>
              <a:srcRect t="6045" r="66288"/>
              <a:stretch/>
            </p:blipFill>
            <p:spPr>
              <a:xfrm rot="7908824">
                <a:off x="4122626" y="4611349"/>
                <a:ext cx="232552" cy="324060"/>
              </a:xfrm>
              <a:prstGeom prst="rect">
                <a:avLst/>
              </a:prstGeom>
            </p:spPr>
          </p:pic>
        </p:grpSp>
        <p:sp>
          <p:nvSpPr>
            <p:cNvPr id="65" name="Блок-схема: узел 64"/>
            <p:cNvSpPr/>
            <p:nvPr/>
          </p:nvSpPr>
          <p:spPr>
            <a:xfrm>
              <a:off x="2188193" y="816090"/>
              <a:ext cx="5985163" cy="5985163"/>
            </a:xfrm>
            <a:prstGeom prst="flowChartConnector">
              <a:avLst/>
            </a:prstGeom>
            <a:noFill/>
            <a:ln w="28575">
              <a:solidFill>
                <a:srgbClr val="F87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sp>
        <p:nvSpPr>
          <p:cNvPr id="66" name="TextBox 65"/>
          <p:cNvSpPr txBox="1"/>
          <p:nvPr/>
        </p:nvSpPr>
        <p:spPr>
          <a:xfrm>
            <a:off x="3314663" y="1536078"/>
            <a:ext cx="2026277" cy="807788"/>
          </a:xfrm>
          <a:prstGeom prst="rect">
            <a:avLst/>
          </a:prstGeom>
          <a:noFill/>
        </p:spPr>
        <p:txBody>
          <a:bodyPr wrap="none" rtlCol="0">
            <a:prstTxWarp prst="textArchUp">
              <a:avLst/>
            </a:prstTxWarp>
            <a:spAutoFit/>
          </a:bodyPr>
          <a:lstStyle/>
          <a:p>
            <a:pPr algn="ctr"/>
            <a:r>
              <a:rPr lang="ru-RU" sz="1500" b="1" dirty="0">
                <a:latin typeface="Segoe UI" panose="020B0502040204020203" pitchFamily="34" charset="0"/>
                <a:cs typeface="Segoe UI" panose="020B0502040204020203" pitchFamily="34" charset="0"/>
              </a:rPr>
              <a:t>смысловой барьер</a:t>
            </a:r>
            <a:endParaRPr lang="ru-RU" sz="1500" b="1" dirty="0">
              <a:latin typeface="Segoe UI" panose="020B0502040204020203" pitchFamily="34" charset="0"/>
              <a:cs typeface="Segoe UI" panose="020B0502040204020203" pitchFamily="34" charset="0"/>
            </a:endParaRPr>
          </a:p>
        </p:txBody>
      </p:sp>
      <p:pic>
        <p:nvPicPr>
          <p:cNvPr id="68" name="Рисунок 6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2516108">
            <a:off x="1964340" y="2596734"/>
            <a:ext cx="1671946" cy="666081"/>
          </a:xfrm>
          <a:prstGeom prst="rect">
            <a:avLst/>
          </a:prstGeom>
        </p:spPr>
      </p:pic>
      <p:sp>
        <p:nvSpPr>
          <p:cNvPr id="69" name="TextBox 68"/>
          <p:cNvSpPr txBox="1"/>
          <p:nvPr/>
        </p:nvSpPr>
        <p:spPr>
          <a:xfrm>
            <a:off x="993205" y="2025907"/>
            <a:ext cx="1325780" cy="784830"/>
          </a:xfrm>
          <a:prstGeom prst="rect">
            <a:avLst/>
          </a:prstGeom>
          <a:noFill/>
        </p:spPr>
        <p:txBody>
          <a:bodyPr wrap="square" rtlCol="0">
            <a:spAutoFit/>
          </a:bodyPr>
          <a:lstStyle/>
          <a:p>
            <a:r>
              <a:rPr lang="ru-RU" sz="1500" dirty="0">
                <a:latin typeface="Segoe UI Light" panose="020B0502040204020203" pitchFamily="34" charset="0"/>
                <a:cs typeface="Segoe UI Light" panose="020B0502040204020203" pitchFamily="34" charset="0"/>
              </a:rPr>
              <a:t>воздействие </a:t>
            </a:r>
          </a:p>
          <a:p>
            <a:r>
              <a:rPr lang="ru-RU" sz="1500" dirty="0">
                <a:latin typeface="Segoe UI Light" panose="020B0502040204020203" pitchFamily="34" charset="0"/>
                <a:cs typeface="Segoe UI Light" panose="020B0502040204020203" pitchFamily="34" charset="0"/>
              </a:rPr>
              <a:t>на ядро для прорыва</a:t>
            </a:r>
            <a:endParaRPr lang="ru-RU" sz="1500" dirty="0">
              <a:latin typeface="Segoe UI Light" panose="020B0502040204020203" pitchFamily="34" charset="0"/>
              <a:cs typeface="Segoe UI Light" panose="020B0502040204020203" pitchFamily="34" charset="0"/>
            </a:endParaRPr>
          </a:p>
        </p:txBody>
      </p:sp>
      <p:pic>
        <p:nvPicPr>
          <p:cNvPr id="70" name="Рисунок 6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84220" y="2234893"/>
            <a:ext cx="350051" cy="350051"/>
          </a:xfrm>
          <a:prstGeom prst="rect">
            <a:avLst/>
          </a:prstGeom>
        </p:spPr>
      </p:pic>
      <p:pic>
        <p:nvPicPr>
          <p:cNvPr id="71" name="Рисунок 7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314468" y="1791015"/>
            <a:ext cx="2409002" cy="615766"/>
          </a:xfrm>
          <a:prstGeom prst="rect">
            <a:avLst/>
          </a:prstGeom>
        </p:spPr>
      </p:pic>
      <p:sp>
        <p:nvSpPr>
          <p:cNvPr id="72" name="TextBox 71"/>
          <p:cNvSpPr txBox="1"/>
          <p:nvPr/>
        </p:nvSpPr>
        <p:spPr>
          <a:xfrm>
            <a:off x="6197058" y="1300840"/>
            <a:ext cx="1980130" cy="784830"/>
          </a:xfrm>
          <a:prstGeom prst="rect">
            <a:avLst/>
          </a:prstGeom>
          <a:noFill/>
        </p:spPr>
        <p:txBody>
          <a:bodyPr wrap="square" rtlCol="0">
            <a:spAutoFit/>
          </a:bodyPr>
          <a:lstStyle/>
          <a:p>
            <a:r>
              <a:rPr lang="ru-RU" sz="1500" dirty="0">
                <a:latin typeface="Segoe UI Light" panose="020B0502040204020203" pitchFamily="34" charset="0"/>
                <a:cs typeface="Segoe UI Light" panose="020B0502040204020203" pitchFamily="34" charset="0"/>
              </a:rPr>
              <a:t>воздействие </a:t>
            </a:r>
          </a:p>
          <a:p>
            <a:r>
              <a:rPr lang="ru-RU" sz="1500" dirty="0">
                <a:latin typeface="Segoe UI Light" panose="020B0502040204020203" pitchFamily="34" charset="0"/>
                <a:cs typeface="Segoe UI Light" panose="020B0502040204020203" pitchFamily="34" charset="0"/>
              </a:rPr>
              <a:t>на барьер для побуждения</a:t>
            </a:r>
            <a:endParaRPr lang="ru-RU" sz="1500" dirty="0">
              <a:latin typeface="Segoe UI Light" panose="020B0502040204020203" pitchFamily="34" charset="0"/>
              <a:cs typeface="Segoe UI Light" panose="020B0502040204020203" pitchFamily="34" charset="0"/>
            </a:endParaRPr>
          </a:p>
        </p:txBody>
      </p:sp>
      <p:pic>
        <p:nvPicPr>
          <p:cNvPr id="73" name="Рисунок 7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820424" y="1506689"/>
            <a:ext cx="350051" cy="350051"/>
          </a:xfrm>
          <a:prstGeom prst="rect">
            <a:avLst/>
          </a:prstGeom>
        </p:spPr>
      </p:pic>
      <p:pic>
        <p:nvPicPr>
          <p:cNvPr id="74" name="Рисунок 7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136919" y="3079757"/>
            <a:ext cx="2622618" cy="666081"/>
          </a:xfrm>
          <a:prstGeom prst="rect">
            <a:avLst/>
          </a:prstGeom>
        </p:spPr>
      </p:pic>
      <p:sp>
        <p:nvSpPr>
          <p:cNvPr id="75" name="TextBox 74"/>
          <p:cNvSpPr txBox="1"/>
          <p:nvPr/>
        </p:nvSpPr>
        <p:spPr>
          <a:xfrm>
            <a:off x="6934915" y="2335990"/>
            <a:ext cx="1951517" cy="1015663"/>
          </a:xfrm>
          <a:prstGeom prst="rect">
            <a:avLst/>
          </a:prstGeom>
          <a:solidFill>
            <a:schemeClr val="bg1">
              <a:lumMod val="95000"/>
            </a:schemeClr>
          </a:solidFill>
        </p:spPr>
        <p:txBody>
          <a:bodyPr wrap="square" rtlCol="0">
            <a:spAutoFit/>
          </a:bodyPr>
          <a:lstStyle/>
          <a:p>
            <a:pPr algn="ctr"/>
            <a:r>
              <a:rPr lang="ru-RU" sz="1500" dirty="0">
                <a:latin typeface="Segoe UI Light" panose="020B0502040204020203" pitchFamily="34" charset="0"/>
                <a:cs typeface="Segoe UI Light" panose="020B0502040204020203" pitchFamily="34" charset="0"/>
              </a:rPr>
              <a:t>контроль за </a:t>
            </a:r>
          </a:p>
          <a:p>
            <a:pPr algn="ctr"/>
            <a:r>
              <a:rPr lang="ru-RU" sz="1500" dirty="0">
                <a:latin typeface="Segoe UI Light" panose="020B0502040204020203" pitchFamily="34" charset="0"/>
                <a:cs typeface="Segoe UI Light" panose="020B0502040204020203" pitchFamily="34" charset="0"/>
              </a:rPr>
              <a:t>собственной речью</a:t>
            </a:r>
          </a:p>
          <a:p>
            <a:pPr algn="ctr"/>
            <a:r>
              <a:rPr lang="ru-RU" sz="1500" dirty="0">
                <a:latin typeface="Segoe UI Light" panose="020B0502040204020203" pitchFamily="34" charset="0"/>
                <a:cs typeface="Segoe UI Light" panose="020B0502040204020203" pitchFamily="34" charset="0"/>
              </a:rPr>
              <a:t>«установка на запирательство»</a:t>
            </a:r>
            <a:endParaRPr lang="ru-RU" sz="1500" dirty="0">
              <a:latin typeface="Segoe UI Light" panose="020B0502040204020203" pitchFamily="34" charset="0"/>
              <a:cs typeface="Segoe UI Light" panose="020B0502040204020203" pitchFamily="34" charset="0"/>
            </a:endParaRPr>
          </a:p>
        </p:txBody>
      </p:sp>
      <p:pic>
        <p:nvPicPr>
          <p:cNvPr id="76" name="Рисунок 75"/>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874435">
            <a:off x="5604814" y="4095060"/>
            <a:ext cx="1990155" cy="589114"/>
          </a:xfrm>
          <a:prstGeom prst="rect">
            <a:avLst/>
          </a:prstGeom>
        </p:spPr>
      </p:pic>
      <p:sp>
        <p:nvSpPr>
          <p:cNvPr id="77" name="TextBox 76"/>
          <p:cNvSpPr txBox="1"/>
          <p:nvPr/>
        </p:nvSpPr>
        <p:spPr>
          <a:xfrm>
            <a:off x="6934915" y="3528790"/>
            <a:ext cx="1951517" cy="784830"/>
          </a:xfrm>
          <a:prstGeom prst="rect">
            <a:avLst/>
          </a:prstGeom>
          <a:solidFill>
            <a:schemeClr val="bg1">
              <a:lumMod val="95000"/>
            </a:schemeClr>
          </a:solidFill>
        </p:spPr>
        <p:txBody>
          <a:bodyPr wrap="square" rtlCol="0">
            <a:spAutoFit/>
          </a:bodyPr>
          <a:lstStyle/>
          <a:p>
            <a:pPr algn="ctr"/>
            <a:r>
              <a:rPr lang="ru-RU" sz="1500" dirty="0">
                <a:latin typeface="Segoe UI Light" panose="020B0502040204020203" pitchFamily="34" charset="0"/>
                <a:cs typeface="Segoe UI Light" panose="020B0502040204020203" pitchFamily="34" charset="0"/>
              </a:rPr>
              <a:t>сканирующие проверочные вопросы</a:t>
            </a:r>
            <a:endParaRPr lang="ru-RU" sz="1500" dirty="0">
              <a:latin typeface="Segoe UI Light" panose="020B0502040204020203" pitchFamily="34" charset="0"/>
              <a:cs typeface="Segoe UI Light" panose="020B0502040204020203" pitchFamily="34" charset="0"/>
            </a:endParaRPr>
          </a:p>
        </p:txBody>
      </p:sp>
      <p:sp>
        <p:nvSpPr>
          <p:cNvPr id="78" name="TextBox 77"/>
          <p:cNvSpPr txBox="1"/>
          <p:nvPr/>
        </p:nvSpPr>
        <p:spPr>
          <a:xfrm>
            <a:off x="7526621" y="4526952"/>
            <a:ext cx="1936076" cy="553998"/>
          </a:xfrm>
          <a:prstGeom prst="rect">
            <a:avLst/>
          </a:prstGeom>
          <a:noFill/>
        </p:spPr>
        <p:txBody>
          <a:bodyPr wrap="square" rtlCol="0">
            <a:spAutoFit/>
          </a:bodyPr>
          <a:lstStyle/>
          <a:p>
            <a:r>
              <a:rPr lang="ru-RU" sz="1500" dirty="0">
                <a:latin typeface="Segoe UI Light" panose="020B0502040204020203" pitchFamily="34" charset="0"/>
                <a:cs typeface="Segoe UI Light" panose="020B0502040204020203" pitchFamily="34" charset="0"/>
              </a:rPr>
              <a:t>не уклоняется от общения, НО</a:t>
            </a:r>
            <a:endParaRPr lang="ru-RU" sz="1500" dirty="0">
              <a:latin typeface="Segoe UI Light" panose="020B0502040204020203" pitchFamily="34" charset="0"/>
              <a:cs typeface="Segoe UI Light" panose="020B0502040204020203" pitchFamily="34" charset="0"/>
            </a:endParaRPr>
          </a:p>
        </p:txBody>
      </p:sp>
      <p:sp>
        <p:nvSpPr>
          <p:cNvPr id="79" name="TextBox 78"/>
          <p:cNvSpPr txBox="1"/>
          <p:nvPr/>
        </p:nvSpPr>
        <p:spPr>
          <a:xfrm>
            <a:off x="6927919" y="5068556"/>
            <a:ext cx="1958513" cy="323165"/>
          </a:xfrm>
          <a:prstGeom prst="rect">
            <a:avLst/>
          </a:prstGeom>
          <a:solidFill>
            <a:schemeClr val="bg1">
              <a:lumMod val="95000"/>
            </a:schemeClr>
          </a:solidFill>
        </p:spPr>
        <p:txBody>
          <a:bodyPr wrap="square" rtlCol="0">
            <a:spAutoFit/>
          </a:bodyPr>
          <a:lstStyle/>
          <a:p>
            <a:pPr algn="ctr"/>
            <a:r>
              <a:rPr lang="ru-RU" sz="1500" dirty="0">
                <a:latin typeface="Segoe UI Light" panose="020B0502040204020203" pitchFamily="34" charset="0"/>
                <a:cs typeface="Segoe UI Light" panose="020B0502040204020203" pitchFamily="34" charset="0"/>
              </a:rPr>
              <a:t>использует заготовки</a:t>
            </a:r>
            <a:endParaRPr lang="ru-RU" sz="1500" dirty="0">
              <a:latin typeface="Segoe UI Light" panose="020B0502040204020203" pitchFamily="34" charset="0"/>
              <a:cs typeface="Segoe UI Light" panose="020B0502040204020203" pitchFamily="34" charset="0"/>
            </a:endParaRPr>
          </a:p>
        </p:txBody>
      </p:sp>
      <p:sp>
        <p:nvSpPr>
          <p:cNvPr id="80" name="TextBox 79"/>
          <p:cNvSpPr txBox="1"/>
          <p:nvPr/>
        </p:nvSpPr>
        <p:spPr>
          <a:xfrm>
            <a:off x="6686667" y="5502091"/>
            <a:ext cx="2199765" cy="323165"/>
          </a:xfrm>
          <a:prstGeom prst="rect">
            <a:avLst/>
          </a:prstGeom>
          <a:solidFill>
            <a:schemeClr val="bg1">
              <a:lumMod val="95000"/>
            </a:schemeClr>
          </a:solidFill>
        </p:spPr>
        <p:txBody>
          <a:bodyPr wrap="square" rtlCol="0">
            <a:spAutoFit/>
          </a:bodyPr>
          <a:lstStyle/>
          <a:p>
            <a:pPr algn="ctr"/>
            <a:r>
              <a:rPr lang="ru-RU" sz="1500" dirty="0">
                <a:latin typeface="Segoe UI Light" panose="020B0502040204020203" pitchFamily="34" charset="0"/>
                <a:cs typeface="Segoe UI Light" panose="020B0502040204020203" pitchFamily="34" charset="0"/>
              </a:rPr>
              <a:t>доведение до абсурда</a:t>
            </a:r>
            <a:endParaRPr lang="ru-RU" sz="1500" dirty="0">
              <a:latin typeface="Segoe UI Light" panose="020B0502040204020203" pitchFamily="34" charset="0"/>
              <a:cs typeface="Segoe UI Light" panose="020B0502040204020203" pitchFamily="34" charset="0"/>
            </a:endParaRPr>
          </a:p>
        </p:txBody>
      </p:sp>
      <p:pic>
        <p:nvPicPr>
          <p:cNvPr id="83" name="Рисунок 82"/>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10202399">
            <a:off x="782046" y="4586592"/>
            <a:ext cx="1580374" cy="401377"/>
          </a:xfrm>
          <a:prstGeom prst="rect">
            <a:avLst/>
          </a:prstGeom>
        </p:spPr>
      </p:pic>
      <p:sp>
        <p:nvSpPr>
          <p:cNvPr id="84" name="TextBox 83"/>
          <p:cNvSpPr txBox="1"/>
          <p:nvPr/>
        </p:nvSpPr>
        <p:spPr>
          <a:xfrm>
            <a:off x="286948" y="5008121"/>
            <a:ext cx="1796417" cy="784830"/>
          </a:xfrm>
          <a:prstGeom prst="rect">
            <a:avLst/>
          </a:prstGeom>
          <a:solidFill>
            <a:schemeClr val="bg1">
              <a:lumMod val="95000"/>
            </a:schemeClr>
          </a:solidFill>
        </p:spPr>
        <p:txBody>
          <a:bodyPr wrap="square" rtlCol="0">
            <a:spAutoFit/>
          </a:bodyPr>
          <a:lstStyle/>
          <a:p>
            <a:pPr algn="ctr"/>
            <a:r>
              <a:rPr lang="ru-RU" sz="1500" dirty="0">
                <a:latin typeface="Segoe UI Light" panose="020B0502040204020203" pitchFamily="34" charset="0"/>
                <a:cs typeface="Segoe UI Light" panose="020B0502040204020203" pitchFamily="34" charset="0"/>
              </a:rPr>
              <a:t>Проективные проверочные вопросы</a:t>
            </a:r>
            <a:endParaRPr lang="ru-RU" sz="1500" dirty="0">
              <a:latin typeface="Segoe UI Light" panose="020B0502040204020203" pitchFamily="34" charset="0"/>
              <a:cs typeface="Segoe UI Light" panose="020B0502040204020203" pitchFamily="34" charset="0"/>
            </a:endParaRPr>
          </a:p>
        </p:txBody>
      </p:sp>
      <p:sp>
        <p:nvSpPr>
          <p:cNvPr id="86" name="TextBox 85"/>
          <p:cNvSpPr txBox="1"/>
          <p:nvPr/>
        </p:nvSpPr>
        <p:spPr>
          <a:xfrm>
            <a:off x="283110" y="4021495"/>
            <a:ext cx="1771177" cy="553998"/>
          </a:xfrm>
          <a:prstGeom prst="rect">
            <a:avLst/>
          </a:prstGeom>
          <a:solidFill>
            <a:schemeClr val="bg1">
              <a:lumMod val="95000"/>
            </a:schemeClr>
          </a:solidFill>
        </p:spPr>
        <p:txBody>
          <a:bodyPr wrap="square" rtlCol="0">
            <a:spAutoFit/>
          </a:bodyPr>
          <a:lstStyle/>
          <a:p>
            <a:pPr algn="ctr"/>
            <a:r>
              <a:rPr lang="ru-RU" sz="1500" dirty="0">
                <a:latin typeface="Segoe UI Light" panose="020B0502040204020203" pitchFamily="34" charset="0"/>
                <a:cs typeface="Segoe UI Light" panose="020B0502040204020203" pitchFamily="34" charset="0"/>
              </a:rPr>
              <a:t>опасная тема выключается</a:t>
            </a:r>
            <a:endParaRPr lang="ru-RU" sz="1500" dirty="0">
              <a:latin typeface="Segoe UI Light" panose="020B0502040204020203" pitchFamily="34" charset="0"/>
              <a:cs typeface="Segoe UI Light" panose="020B0502040204020203" pitchFamily="34" charset="0"/>
            </a:endParaRPr>
          </a:p>
        </p:txBody>
      </p:sp>
      <p:sp>
        <p:nvSpPr>
          <p:cNvPr id="87" name="TextBox 86"/>
          <p:cNvSpPr txBox="1"/>
          <p:nvPr/>
        </p:nvSpPr>
        <p:spPr>
          <a:xfrm>
            <a:off x="237993" y="2876952"/>
            <a:ext cx="1837418" cy="1246495"/>
          </a:xfrm>
          <a:prstGeom prst="rect">
            <a:avLst/>
          </a:prstGeom>
          <a:noFill/>
        </p:spPr>
        <p:txBody>
          <a:bodyPr wrap="square" rtlCol="0">
            <a:spAutoFit/>
          </a:bodyPr>
          <a:lstStyle/>
          <a:p>
            <a:r>
              <a:rPr lang="ru-RU" sz="1500" dirty="0">
                <a:latin typeface="Segoe UI Light" panose="020B0502040204020203" pitchFamily="34" charset="0"/>
                <a:cs typeface="Segoe UI Light" panose="020B0502040204020203" pitchFamily="34" charset="0"/>
              </a:rPr>
              <a:t>Избирательная невосприимчивость к знакомым словам раздражителям</a:t>
            </a:r>
            <a:endParaRPr lang="ru-RU" sz="1500" dirty="0">
              <a:latin typeface="Segoe UI Light" panose="020B0502040204020203" pitchFamily="34" charset="0"/>
              <a:cs typeface="Segoe UI Light" panose="020B0502040204020203" pitchFamily="34" charset="0"/>
            </a:endParaRPr>
          </a:p>
        </p:txBody>
      </p:sp>
      <p:sp>
        <p:nvSpPr>
          <p:cNvPr id="88" name="TextBox 87"/>
          <p:cNvSpPr txBox="1"/>
          <p:nvPr/>
        </p:nvSpPr>
        <p:spPr>
          <a:xfrm>
            <a:off x="7920075" y="1527683"/>
            <a:ext cx="1223926" cy="1015663"/>
          </a:xfrm>
          <a:prstGeom prst="rect">
            <a:avLst/>
          </a:prstGeom>
          <a:noFill/>
        </p:spPr>
        <p:txBody>
          <a:bodyPr wrap="square" rtlCol="0">
            <a:spAutoFit/>
          </a:bodyPr>
          <a:lstStyle/>
          <a:p>
            <a:r>
              <a:rPr lang="ru-RU" sz="1500" dirty="0">
                <a:latin typeface="Segoe UI Light" panose="020B0502040204020203" pitchFamily="34" charset="0"/>
                <a:cs typeface="Segoe UI Light" panose="020B0502040204020203" pitchFamily="34" charset="0"/>
              </a:rPr>
              <a:t>стремление </a:t>
            </a:r>
          </a:p>
          <a:p>
            <a:r>
              <a:rPr lang="ru-RU" sz="1500" dirty="0">
                <a:latin typeface="Segoe UI Light" panose="020B0502040204020203" pitchFamily="34" charset="0"/>
                <a:cs typeface="Segoe UI Light" panose="020B0502040204020203" pitchFamily="34" charset="0"/>
              </a:rPr>
              <a:t>не выпускать материал</a:t>
            </a:r>
            <a:endParaRPr lang="ru-RU" sz="1500" dirty="0">
              <a:latin typeface="Segoe UI Light" panose="020B0502040204020203" pitchFamily="34" charset="0"/>
              <a:cs typeface="Segoe UI Light" panose="020B0502040204020203" pitchFamily="34" charset="0"/>
            </a:endParaRPr>
          </a:p>
        </p:txBody>
      </p:sp>
    </p:spTree>
    <p:extLst>
      <p:ext uri="{BB962C8B-B14F-4D97-AF65-F5344CB8AC3E}">
        <p14:creationId xmlns:p14="http://schemas.microsoft.com/office/powerpoint/2010/main" val="141551494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a:xfrm>
            <a:off x="126431" y="219954"/>
            <a:ext cx="8991600" cy="1008112"/>
          </a:xfrm>
        </p:spPr>
        <p:txBody>
          <a:bodyPr/>
          <a:lstStyle/>
          <a:p>
            <a:r>
              <a:rPr lang="ru-RU" sz="2500" b="1" dirty="0" err="1" smtClean="0"/>
              <a:t>Профайлинг</a:t>
            </a:r>
            <a:r>
              <a:rPr lang="ru-RU" sz="2500" b="1" dirty="0" smtClean="0"/>
              <a:t> в </a:t>
            </a:r>
            <a:r>
              <a:rPr lang="ru-RU" sz="2500" b="1" dirty="0" err="1" smtClean="0"/>
              <a:t>СоцСетях</a:t>
            </a:r>
            <a:endParaRPr lang="ru-RU" sz="3500" b="1" dirty="0">
              <a:solidFill>
                <a:srgbClr val="002060"/>
              </a:solidFill>
            </a:endParaRPr>
          </a:p>
        </p:txBody>
      </p:sp>
      <p:sp>
        <p:nvSpPr>
          <p:cNvPr id="9" name="Нижний колонтитул 6"/>
          <p:cNvSpPr>
            <a:spLocks noGrp="1"/>
          </p:cNvSpPr>
          <p:nvPr>
            <p:ph type="ftr" sz="quarter" idx="11"/>
          </p:nvPr>
        </p:nvSpPr>
        <p:spPr>
          <a:xfrm>
            <a:off x="3707904" y="6492875"/>
            <a:ext cx="5436096" cy="365125"/>
          </a:xfrm>
        </p:spPr>
        <p:txBody>
          <a:bodyPr/>
          <a:lstStyle/>
          <a:p>
            <a:pPr algn="r">
              <a:defRPr/>
            </a:pPr>
            <a:r>
              <a:rPr lang="ru-RU" sz="1300" dirty="0" err="1">
                <a:solidFill>
                  <a:schemeClr val="bg1"/>
                </a:solidFill>
              </a:rPr>
              <a:t>А.Филатов</a:t>
            </a:r>
            <a:r>
              <a:rPr lang="ru-RU" sz="1300" dirty="0">
                <a:solidFill>
                  <a:schemeClr val="bg1"/>
                </a:solidFill>
              </a:rPr>
              <a:t>. </a:t>
            </a:r>
          </a:p>
          <a:p>
            <a:pPr algn="r">
              <a:defRPr/>
            </a:pPr>
            <a:r>
              <a:rPr lang="ru-RU" sz="1300" dirty="0">
                <a:solidFill>
                  <a:schemeClr val="bg1"/>
                </a:solidFill>
              </a:rPr>
              <a:t>Профайлинг, </a:t>
            </a:r>
            <a:r>
              <a:rPr lang="ru-RU" sz="1300" dirty="0" err="1">
                <a:solidFill>
                  <a:schemeClr val="bg1"/>
                </a:solidFill>
              </a:rPr>
              <a:t>нейротехнологии</a:t>
            </a:r>
            <a:r>
              <a:rPr lang="ru-RU" sz="1300" dirty="0">
                <a:solidFill>
                  <a:schemeClr val="bg1"/>
                </a:solidFill>
              </a:rPr>
              <a:t>, верификация лжи.</a:t>
            </a:r>
          </a:p>
          <a:p>
            <a:pPr algn="r">
              <a:defRPr/>
            </a:pPr>
            <a:endParaRPr lang="ru-RU" sz="1300" b="1" dirty="0">
              <a:solidFill>
                <a:schemeClr val="bg1"/>
              </a:solidFill>
            </a:endParaRPr>
          </a:p>
        </p:txBody>
      </p:sp>
      <p:sp>
        <p:nvSpPr>
          <p:cNvPr id="5" name="Прямоугольник 4"/>
          <p:cNvSpPr/>
          <p:nvPr/>
        </p:nvSpPr>
        <p:spPr>
          <a:xfrm>
            <a:off x="38980" y="6381328"/>
            <a:ext cx="1893274" cy="369332"/>
          </a:xfrm>
          <a:prstGeom prst="rect">
            <a:avLst/>
          </a:prstGeom>
        </p:spPr>
        <p:txBody>
          <a:bodyPr wrap="none">
            <a:spAutoFit/>
          </a:bodyPr>
          <a:lstStyle/>
          <a:p>
            <a:pPr algn="r">
              <a:defRPr/>
            </a:pPr>
            <a:r>
              <a:rPr lang="en-US" dirty="0" err="1">
                <a:solidFill>
                  <a:schemeClr val="bg1"/>
                </a:solidFill>
              </a:rPr>
              <a:t>t.me</a:t>
            </a:r>
            <a:r>
              <a:rPr lang="en-US" dirty="0">
                <a:solidFill>
                  <a:schemeClr val="bg1"/>
                </a:solidFill>
              </a:rPr>
              <a:t>/</a:t>
            </a:r>
            <a:r>
              <a:rPr lang="en-US" dirty="0" err="1">
                <a:solidFill>
                  <a:schemeClr val="bg1"/>
                </a:solidFill>
              </a:rPr>
              <a:t>ProProfiling</a:t>
            </a:r>
            <a:endParaRPr lang="ru-RU" dirty="0">
              <a:solidFill>
                <a:schemeClr val="bg1"/>
              </a:solidFill>
            </a:endParaRPr>
          </a:p>
        </p:txBody>
      </p:sp>
      <p:sp>
        <p:nvSpPr>
          <p:cNvPr id="2" name="Прямоугольник 1"/>
          <p:cNvSpPr/>
          <p:nvPr/>
        </p:nvSpPr>
        <p:spPr>
          <a:xfrm>
            <a:off x="634915" y="1228066"/>
            <a:ext cx="7974632" cy="4832092"/>
          </a:xfrm>
          <a:prstGeom prst="rect">
            <a:avLst/>
          </a:prstGeom>
        </p:spPr>
        <p:txBody>
          <a:bodyPr wrap="square">
            <a:spAutoFit/>
          </a:bodyPr>
          <a:lstStyle/>
          <a:p>
            <a:r>
              <a:rPr lang="ru-RU" sz="2200"/>
              <a:t>Facebook запатентовала систему оценки пользователей по классовой принадлежности.Для определения классовой принадлежности пользователей соцсеть планирует «дерево принятия решений». Собственно, - формула открыта и даже в патенте указано, что технологией могут пользоваться и другие лица, занимающиеся таргетированием своих сообщений. </a:t>
            </a:r>
          </a:p>
          <a:p>
            <a:endParaRPr lang="ru-RU" sz="2200"/>
          </a:p>
          <a:p>
            <a:r>
              <a:rPr lang="ru-RU" sz="2200"/>
              <a:t>Формула учитывает более 300 сведений о пользователе и его особенностей пользования Фейсбуком. Там есть возраст пользователя, образование, время проводимое пользователем в сети и количество используемых им гаджетов, история путешествий, место проживания и многие другие параметры.</a:t>
            </a:r>
          </a:p>
        </p:txBody>
      </p:sp>
    </p:spTree>
    <p:extLst>
      <p:ext uri="{BB962C8B-B14F-4D97-AF65-F5344CB8AC3E}">
        <p14:creationId xmlns:p14="http://schemas.microsoft.com/office/powerpoint/2010/main" val="1574804164"/>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rotWithShape="1">
          <a:blip r:embed="rId2" cstate="print">
            <a:extLst>
              <a:ext uri="{28A0092B-C50C-407E-A947-70E740481C1C}">
                <a14:useLocalDpi xmlns:a14="http://schemas.microsoft.com/office/drawing/2010/main" val="0"/>
              </a:ext>
            </a:extLst>
          </a:blip>
          <a:srcRect b="15719"/>
          <a:stretch/>
        </p:blipFill>
        <p:spPr>
          <a:xfrm>
            <a:off x="0" y="857251"/>
            <a:ext cx="9144000" cy="5137265"/>
          </a:xfrm>
          <a:prstGeom prst="rect">
            <a:avLst/>
          </a:prstGeom>
        </p:spPr>
      </p:pic>
      <p:sp>
        <p:nvSpPr>
          <p:cNvPr id="17" name="Прямоугольник 16"/>
          <p:cNvSpPr/>
          <p:nvPr/>
        </p:nvSpPr>
        <p:spPr>
          <a:xfrm>
            <a:off x="545326" y="4004481"/>
            <a:ext cx="8027383" cy="1684543"/>
          </a:xfrm>
          <a:prstGeom prst="rect">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grpSp>
        <p:nvGrpSpPr>
          <p:cNvPr id="7" name="Группа 6"/>
          <p:cNvGrpSpPr/>
          <p:nvPr/>
        </p:nvGrpSpPr>
        <p:grpSpPr>
          <a:xfrm>
            <a:off x="-1" y="1202185"/>
            <a:ext cx="8171442" cy="461665"/>
            <a:chOff x="-1" y="459914"/>
            <a:chExt cx="10360817" cy="615553"/>
          </a:xfrm>
        </p:grpSpPr>
        <p:sp>
          <p:nvSpPr>
            <p:cNvPr id="4" name="Прямоугольник 3"/>
            <p:cNvSpPr/>
            <p:nvPr/>
          </p:nvSpPr>
          <p:spPr>
            <a:xfrm>
              <a:off x="-1" y="498764"/>
              <a:ext cx="10299984" cy="507076"/>
            </a:xfrm>
            <a:prstGeom prst="rect">
              <a:avLst/>
            </a:prstGeom>
            <a:solidFill>
              <a:srgbClr val="00A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2700" dirty="0">
                <a:latin typeface="Segoe UI" panose="020B0502040204020203" pitchFamily="34" charset="0"/>
                <a:cs typeface="Segoe UI" panose="020B0502040204020203" pitchFamily="34" charset="0"/>
              </a:endParaRPr>
            </a:p>
          </p:txBody>
        </p:sp>
        <p:sp>
          <p:nvSpPr>
            <p:cNvPr id="6" name="TextBox 5"/>
            <p:cNvSpPr txBox="1"/>
            <p:nvPr/>
          </p:nvSpPr>
          <p:spPr>
            <a:xfrm>
              <a:off x="659551" y="459914"/>
              <a:ext cx="9701265" cy="615553"/>
            </a:xfrm>
            <a:prstGeom prst="rect">
              <a:avLst/>
            </a:prstGeom>
            <a:noFill/>
          </p:spPr>
          <p:txBody>
            <a:bodyPr wrap="none" rtlCol="0">
              <a:spAutoFit/>
            </a:bodyPr>
            <a:lstStyle/>
            <a:p>
              <a:r>
                <a:rPr lang="ru-RU" sz="2400" dirty="0">
                  <a:solidFill>
                    <a:schemeClr val="bg1"/>
                  </a:solidFill>
                  <a:latin typeface="Segoe UI" panose="020B0502040204020203" pitchFamily="34" charset="0"/>
                  <a:cs typeface="Segoe UI" panose="020B0502040204020203" pitchFamily="34" charset="0"/>
                </a:rPr>
                <a:t>ФОРМИРОВАНИЕ ПСИХОЛОГИЧЕСКОЙ УСТАНОВКИ</a:t>
              </a:r>
              <a:endParaRPr lang="ru-RU" sz="2400" dirty="0">
                <a:solidFill>
                  <a:schemeClr val="bg1"/>
                </a:solidFill>
                <a:latin typeface="Segoe UI" panose="020B0502040204020203" pitchFamily="34" charset="0"/>
                <a:cs typeface="Segoe UI" panose="020B0502040204020203" pitchFamily="34" charset="0"/>
              </a:endParaRPr>
            </a:p>
          </p:txBody>
        </p:sp>
      </p:grpSp>
      <p:sp>
        <p:nvSpPr>
          <p:cNvPr id="13" name="TextBox 12"/>
          <p:cNvSpPr txBox="1"/>
          <p:nvPr/>
        </p:nvSpPr>
        <p:spPr>
          <a:xfrm>
            <a:off x="520178" y="1886786"/>
            <a:ext cx="7653311" cy="1477328"/>
          </a:xfrm>
          <a:prstGeom prst="rect">
            <a:avLst/>
          </a:prstGeom>
          <a:noFill/>
        </p:spPr>
        <p:txBody>
          <a:bodyPr wrap="square" rtlCol="0">
            <a:spAutoFit/>
          </a:bodyPr>
          <a:lstStyle/>
          <a:p>
            <a:r>
              <a:rPr lang="ru-RU" dirty="0">
                <a:latin typeface="Segoe UI" panose="020B0502040204020203" pitchFamily="34" charset="0"/>
                <a:cs typeface="Segoe UI" panose="020B0502040204020203" pitchFamily="34" charset="0"/>
              </a:rPr>
              <a:t>УСТАНОВКА (аттитюд) – это готовность к восприятию будущих событий и действиям в определенном направлении.</a:t>
            </a:r>
          </a:p>
          <a:p>
            <a:endParaRPr lang="ru-RU" dirty="0">
              <a:latin typeface="Segoe UI" panose="020B0502040204020203" pitchFamily="34" charset="0"/>
              <a:cs typeface="Segoe UI" panose="020B0502040204020203" pitchFamily="34" charset="0"/>
            </a:endParaRPr>
          </a:p>
          <a:p>
            <a:r>
              <a:rPr lang="ru-RU" dirty="0">
                <a:latin typeface="Segoe UI" panose="020B0502040204020203" pitchFamily="34" charset="0"/>
                <a:cs typeface="Segoe UI" panose="020B0502040204020203" pitchFamily="34" charset="0"/>
              </a:rPr>
              <a:t>Обеспечивает устойчивый целенаправленный характер протекания соответствующей деятельности.</a:t>
            </a:r>
          </a:p>
        </p:txBody>
      </p:sp>
      <p:sp>
        <p:nvSpPr>
          <p:cNvPr id="12" name="TextBox 11"/>
          <p:cNvSpPr txBox="1"/>
          <p:nvPr/>
        </p:nvSpPr>
        <p:spPr>
          <a:xfrm>
            <a:off x="1760885" y="4112923"/>
            <a:ext cx="6811824" cy="1477328"/>
          </a:xfrm>
          <a:prstGeom prst="rect">
            <a:avLst/>
          </a:prstGeom>
          <a:noFill/>
        </p:spPr>
        <p:txBody>
          <a:bodyPr wrap="square" rtlCol="0">
            <a:spAutoFit/>
          </a:bodyPr>
          <a:lstStyle/>
          <a:p>
            <a:r>
              <a:rPr lang="ru-RU" sz="1500" dirty="0">
                <a:latin typeface="Segoe UI" panose="020B0502040204020203" pitchFamily="34" charset="0"/>
                <a:cs typeface="Segoe UI" panose="020B0502040204020203" pitchFamily="34" charset="0"/>
              </a:rPr>
              <a:t>установка освобождает от необходимости сознательно</a:t>
            </a:r>
          </a:p>
          <a:p>
            <a:r>
              <a:rPr lang="ru-RU" sz="1500" dirty="0">
                <a:latin typeface="Segoe UI" panose="020B0502040204020203" pitchFamily="34" charset="0"/>
                <a:cs typeface="Segoe UI" panose="020B0502040204020203" pitchFamily="34" charset="0"/>
              </a:rPr>
              <a:t>контролировать протекание деятельности.</a:t>
            </a:r>
          </a:p>
          <a:p>
            <a:endParaRPr lang="ru-RU" sz="1500" dirty="0">
              <a:latin typeface="Segoe UI" panose="020B0502040204020203" pitchFamily="34" charset="0"/>
              <a:cs typeface="Segoe UI" panose="020B0502040204020203" pitchFamily="34" charset="0"/>
            </a:endParaRPr>
          </a:p>
          <a:p>
            <a:r>
              <a:rPr lang="ru-RU" sz="1500" dirty="0">
                <a:latin typeface="Segoe UI" panose="020B0502040204020203" pitchFamily="34" charset="0"/>
                <a:cs typeface="Segoe UI" panose="020B0502040204020203" pitchFamily="34" charset="0"/>
              </a:rPr>
              <a:t>вновь сформированная установка начинает доминировать над прежними установками, сложившимися в стандартной, прежде случавшейся ситуации.</a:t>
            </a:r>
          </a:p>
        </p:txBody>
      </p:sp>
      <p:pic>
        <p:nvPicPr>
          <p:cNvPr id="2" name="Рисунок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9431" y="3831128"/>
            <a:ext cx="1621454" cy="1214770"/>
          </a:xfrm>
          <a:prstGeom prst="rect">
            <a:avLst/>
          </a:prstGeom>
        </p:spPr>
      </p:pic>
      <p:pic>
        <p:nvPicPr>
          <p:cNvPr id="11" name="Рисунок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9431" y="4595346"/>
            <a:ext cx="1621454" cy="1214770"/>
          </a:xfrm>
          <a:prstGeom prst="rect">
            <a:avLst/>
          </a:prstGeom>
        </p:spPr>
      </p:pic>
      <p:pic>
        <p:nvPicPr>
          <p:cNvPr id="16" name="Рисунок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0178" y="4595346"/>
            <a:ext cx="1621454" cy="1214770"/>
          </a:xfrm>
          <a:prstGeom prst="rect">
            <a:avLst/>
          </a:prstGeom>
        </p:spPr>
      </p:pic>
      <p:pic>
        <p:nvPicPr>
          <p:cNvPr id="18" name="Рисунок 1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03947" y="3482005"/>
            <a:ext cx="1868762" cy="337295"/>
          </a:xfrm>
          <a:prstGeom prst="rect">
            <a:avLst/>
          </a:prstGeom>
        </p:spPr>
      </p:pic>
    </p:spTree>
    <p:extLst>
      <p:ext uri="{BB962C8B-B14F-4D97-AF65-F5344CB8AC3E}">
        <p14:creationId xmlns:p14="http://schemas.microsoft.com/office/powerpoint/2010/main" val="735889570"/>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Рисунок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21063" y="5473889"/>
            <a:ext cx="1501874" cy="270000"/>
          </a:xfrm>
          <a:prstGeom prst="rect">
            <a:avLst/>
          </a:prstGeom>
        </p:spPr>
      </p:pic>
      <p:sp>
        <p:nvSpPr>
          <p:cNvPr id="9" name="Прямоугольник 8"/>
          <p:cNvSpPr/>
          <p:nvPr/>
        </p:nvSpPr>
        <p:spPr>
          <a:xfrm rot="5400000">
            <a:off x="4436999" y="-3388595"/>
            <a:ext cx="270000" cy="9144002"/>
          </a:xfrm>
          <a:prstGeom prst="rect">
            <a:avLst/>
          </a:prstGeom>
          <a:solidFill>
            <a:srgbClr val="00A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latin typeface="Segoe UI Semilight" panose="020B0402040204020203" pitchFamily="34" charset="0"/>
            </a:endParaRPr>
          </a:p>
        </p:txBody>
      </p:sp>
      <p:sp>
        <p:nvSpPr>
          <p:cNvPr id="10" name="Прямоугольник 9"/>
          <p:cNvSpPr/>
          <p:nvPr/>
        </p:nvSpPr>
        <p:spPr>
          <a:xfrm>
            <a:off x="218449" y="1041407"/>
            <a:ext cx="2921697" cy="369332"/>
          </a:xfrm>
          <a:prstGeom prst="rect">
            <a:avLst/>
          </a:prstGeom>
        </p:spPr>
        <p:txBody>
          <a:bodyPr wrap="none">
            <a:spAutoFit/>
          </a:bodyPr>
          <a:lstStyle/>
          <a:p>
            <a:r>
              <a:rPr lang="ru-RU" dirty="0">
                <a:solidFill>
                  <a:schemeClr val="bg1"/>
                </a:solidFill>
                <a:latin typeface="Segoe UI" panose="020B0502040204020203" pitchFamily="34" charset="0"/>
                <a:cs typeface="Segoe UI" panose="020B0502040204020203" pitchFamily="34" charset="0"/>
              </a:rPr>
              <a:t>Технологии детекции лжи</a:t>
            </a:r>
          </a:p>
        </p:txBody>
      </p:sp>
      <p:sp>
        <p:nvSpPr>
          <p:cNvPr id="6" name="Прямоугольник 5"/>
          <p:cNvSpPr/>
          <p:nvPr/>
        </p:nvSpPr>
        <p:spPr>
          <a:xfrm>
            <a:off x="-2" y="1318407"/>
            <a:ext cx="9144002" cy="346249"/>
          </a:xfrm>
          <a:prstGeom prst="rect">
            <a:avLst/>
          </a:prstGeom>
          <a:noFill/>
        </p:spPr>
        <p:txBody>
          <a:bodyPr wrap="square">
            <a:spAutoFit/>
          </a:bodyPr>
          <a:lstStyle/>
          <a:p>
            <a:pPr marL="216000" algn="ctr"/>
            <a:r>
              <a:rPr lang="ru-RU" sz="1650" dirty="0">
                <a:solidFill>
                  <a:srgbClr val="303136"/>
                </a:solidFill>
                <a:latin typeface="Segoe UI Semibold" panose="020B0702040204020203" pitchFamily="34" charset="0"/>
                <a:cs typeface="Segoe UI Semibold" panose="020B0702040204020203" pitchFamily="34" charset="0"/>
              </a:rPr>
              <a:t>ОПРОСНАЯ БЕСЕДА. ВОПРОСЫ</a:t>
            </a:r>
          </a:p>
        </p:txBody>
      </p:sp>
      <p:sp>
        <p:nvSpPr>
          <p:cNvPr id="7" name="Заголовок 1"/>
          <p:cNvSpPr txBox="1">
            <a:spLocks/>
          </p:cNvSpPr>
          <p:nvPr/>
        </p:nvSpPr>
        <p:spPr>
          <a:xfrm>
            <a:off x="761587" y="1911571"/>
            <a:ext cx="4195271" cy="369365"/>
          </a:xfrm>
          <a:prstGeom prst="rect">
            <a:avLst/>
          </a:prstGeom>
          <a:effectLst>
            <a:innerShdw blurRad="114300">
              <a:prstClr val="black"/>
            </a:innerShdw>
          </a:effectLst>
        </p:spPr>
        <p:txBody>
          <a:bodyPr>
            <a:normAutofit/>
          </a:bodyPr>
          <a:lstStyle>
            <a:lvl1pPr algn="l" defTabSz="914400" rtl="0" eaLnBrk="1" latinLnBrk="0" hangingPunct="1">
              <a:lnSpc>
                <a:spcPct val="90000"/>
              </a:lnSpc>
              <a:spcBef>
                <a:spcPct val="0"/>
              </a:spcBef>
              <a:buNone/>
              <a:defRPr sz="4400" kern="1200">
                <a:solidFill>
                  <a:schemeClr val="tx1"/>
                </a:solidFill>
                <a:latin typeface="Segoe UI Semibold" panose="020B0702040204020203" pitchFamily="34" charset="0"/>
                <a:ea typeface="+mj-ea"/>
                <a:cs typeface="+mj-cs"/>
              </a:defRPr>
            </a:lvl1pPr>
          </a:lstStyle>
          <a:p>
            <a:r>
              <a:rPr lang="ru-RU" sz="1800" b="1" dirty="0">
                <a:effectLst>
                  <a:outerShdw blurRad="38100" dist="38100" dir="2700000" algn="tl">
                    <a:srgbClr val="000000">
                      <a:alpha val="43137"/>
                    </a:srgbClr>
                  </a:outerShdw>
                </a:effectLst>
              </a:rPr>
              <a:t>ОЦЕНКА предварительного этапа</a:t>
            </a:r>
            <a:endParaRPr lang="ru-RU" sz="1800" b="1" dirty="0">
              <a:effectLst>
                <a:outerShdw blurRad="38100" dist="38100" dir="2700000" algn="tl">
                  <a:srgbClr val="000000">
                    <a:alpha val="43137"/>
                  </a:srgbClr>
                </a:outerShdw>
              </a:effectLst>
            </a:endParaRPr>
          </a:p>
        </p:txBody>
      </p:sp>
      <p:sp>
        <p:nvSpPr>
          <p:cNvPr id="11" name="Объект 2"/>
          <p:cNvSpPr txBox="1">
            <a:spLocks/>
          </p:cNvSpPr>
          <p:nvPr/>
        </p:nvSpPr>
        <p:spPr>
          <a:xfrm>
            <a:off x="886961" y="2278725"/>
            <a:ext cx="3237938" cy="191168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egoe UI Semibold" panose="020B070204020402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egoe UI Semibold" panose="020B07020402040202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egoe UI Semibold" panose="020B070204020402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Semibold" panose="020B070204020402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Semibold" panose="020B070204020402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7432" indent="0" algn="ctr">
              <a:buNone/>
            </a:pPr>
            <a:endParaRPr lang="ru-RU" sz="1500" b="1" u="sng"/>
          </a:p>
          <a:p>
            <a:r>
              <a:rPr lang="ru-RU" sz="1500" b="1">
                <a:effectLst>
                  <a:outerShdw blurRad="38100" dist="38100" dir="2700000" algn="tl">
                    <a:srgbClr val="000000">
                      <a:alpha val="43137"/>
                    </a:srgbClr>
                  </a:outerShdw>
                </a:effectLst>
              </a:rPr>
              <a:t>«+1»</a:t>
            </a:r>
            <a:r>
              <a:rPr lang="ru-RU" sz="1200"/>
              <a:t> – естественное поведение</a:t>
            </a:r>
          </a:p>
          <a:p>
            <a:endParaRPr lang="ru-RU" sz="1200"/>
          </a:p>
          <a:p>
            <a:r>
              <a:rPr lang="ru-RU" sz="1500" b="1">
                <a:effectLst>
                  <a:outerShdw blurRad="38100" dist="38100" dir="2700000" algn="tl">
                    <a:srgbClr val="000000">
                      <a:alpha val="43137"/>
                    </a:srgbClr>
                  </a:outerShdw>
                </a:effectLst>
              </a:rPr>
              <a:t>«0»</a:t>
            </a:r>
            <a:r>
              <a:rPr lang="ru-RU" sz="1200"/>
              <a:t> – не определенное поведение</a:t>
            </a:r>
          </a:p>
          <a:p>
            <a:endParaRPr lang="ru-RU" sz="1200"/>
          </a:p>
          <a:p>
            <a:r>
              <a:rPr lang="ru-RU" sz="1500" b="1">
                <a:effectLst>
                  <a:outerShdw blurRad="38100" dist="38100" dir="2700000" algn="tl">
                    <a:srgbClr val="000000">
                      <a:alpha val="43137"/>
                    </a:srgbClr>
                  </a:outerShdw>
                </a:effectLst>
              </a:rPr>
              <a:t>«-1»</a:t>
            </a:r>
            <a:r>
              <a:rPr lang="ru-RU" sz="1200"/>
              <a:t> – уклончивое поведение</a:t>
            </a:r>
            <a:endParaRPr lang="ru-RU" sz="1200" dirty="0"/>
          </a:p>
        </p:txBody>
      </p:sp>
    </p:spTree>
    <p:extLst>
      <p:ext uri="{BB962C8B-B14F-4D97-AF65-F5344CB8AC3E}">
        <p14:creationId xmlns:p14="http://schemas.microsoft.com/office/powerpoint/2010/main" val="737679917"/>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Рисунок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857250"/>
            <a:ext cx="9144000" cy="5143500"/>
          </a:xfrm>
          <a:prstGeom prst="rect">
            <a:avLst/>
          </a:prstGeom>
        </p:spPr>
      </p:pic>
      <p:sp>
        <p:nvSpPr>
          <p:cNvPr id="17" name="Прямоугольник 16"/>
          <p:cNvSpPr/>
          <p:nvPr/>
        </p:nvSpPr>
        <p:spPr>
          <a:xfrm>
            <a:off x="268452" y="1077478"/>
            <a:ext cx="6950018" cy="415498"/>
          </a:xfrm>
          <a:prstGeom prst="rect">
            <a:avLst/>
          </a:prstGeom>
        </p:spPr>
        <p:txBody>
          <a:bodyPr wrap="square">
            <a:spAutoFit/>
          </a:bodyPr>
          <a:lstStyle/>
          <a:p>
            <a:r>
              <a:rPr lang="ru-RU" sz="2100" b="1" dirty="0">
                <a:latin typeface="Segoe UI Semilight" panose="020B0402040204020203" pitchFamily="34" charset="0"/>
                <a:ea typeface="Segoe UI Black" panose="020B0A02040204020203" pitchFamily="34" charset="0"/>
                <a:cs typeface="Segoe UI Semilight" panose="020B0402040204020203" pitchFamily="34" charset="0"/>
              </a:rPr>
              <a:t>ВОПРОСЫ ПО РАССЛЕДУЕМОМУ СОБЫТИЮ</a:t>
            </a:r>
          </a:p>
        </p:txBody>
      </p:sp>
      <p:grpSp>
        <p:nvGrpSpPr>
          <p:cNvPr id="18" name="Группа 17"/>
          <p:cNvGrpSpPr/>
          <p:nvPr/>
        </p:nvGrpSpPr>
        <p:grpSpPr>
          <a:xfrm>
            <a:off x="7362058" y="4065655"/>
            <a:ext cx="1539068" cy="557533"/>
            <a:chOff x="7259651" y="5796829"/>
            <a:chExt cx="2052091" cy="743377"/>
          </a:xfrm>
        </p:grpSpPr>
        <p:pic>
          <p:nvPicPr>
            <p:cNvPr id="19" name="Рисунок 1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59651" y="5796829"/>
              <a:ext cx="2052091" cy="368916"/>
            </a:xfrm>
            <a:prstGeom prst="rect">
              <a:avLst/>
            </a:prstGeom>
          </p:spPr>
        </p:pic>
        <p:sp>
          <p:nvSpPr>
            <p:cNvPr id="20" name="Shape 40"/>
            <p:cNvSpPr>
              <a:spLocks noChangeArrowheads="1"/>
            </p:cNvSpPr>
            <p:nvPr/>
          </p:nvSpPr>
          <p:spPr bwMode="auto">
            <a:xfrm>
              <a:off x="7288224" y="6165745"/>
              <a:ext cx="2023518" cy="3744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square" lIns="19050" tIns="19050" rIns="19050" bIns="19050" anchor="ctr">
              <a:spAutoFit/>
            </a:bodyPr>
            <a:lstStyle>
              <a:lvl1pPr>
                <a:defRPr sz="5000">
                  <a:solidFill>
                    <a:schemeClr val="tx1"/>
                  </a:solidFill>
                  <a:latin typeface="Arial" panose="020B0604020202020204" pitchFamily="34" charset="0"/>
                  <a:ea typeface="Helvetica Light"/>
                  <a:cs typeface="Helvetica Light"/>
                  <a:sym typeface="Helvetica Light"/>
                </a:defRPr>
              </a:lvl1pPr>
              <a:lvl2pPr marL="742950" indent="-285750">
                <a:defRPr sz="5000">
                  <a:solidFill>
                    <a:schemeClr val="tx1"/>
                  </a:solidFill>
                  <a:latin typeface="Arial" panose="020B0604020202020204" pitchFamily="34" charset="0"/>
                  <a:ea typeface="Helvetica Light"/>
                  <a:cs typeface="Helvetica Light"/>
                  <a:sym typeface="Helvetica Light"/>
                </a:defRPr>
              </a:lvl2pPr>
              <a:lvl3pPr marL="1143000" indent="-228600">
                <a:defRPr sz="5000">
                  <a:solidFill>
                    <a:schemeClr val="tx1"/>
                  </a:solidFill>
                  <a:latin typeface="Arial" panose="020B0604020202020204" pitchFamily="34" charset="0"/>
                  <a:ea typeface="Helvetica Light"/>
                  <a:cs typeface="Helvetica Light"/>
                  <a:sym typeface="Helvetica Light"/>
                </a:defRPr>
              </a:lvl3pPr>
              <a:lvl4pPr marL="1600200" indent="-228600">
                <a:defRPr sz="5000">
                  <a:solidFill>
                    <a:schemeClr val="tx1"/>
                  </a:solidFill>
                  <a:latin typeface="Arial" panose="020B0604020202020204" pitchFamily="34" charset="0"/>
                  <a:ea typeface="Helvetica Light"/>
                  <a:cs typeface="Helvetica Light"/>
                  <a:sym typeface="Helvetica Light"/>
                </a:defRPr>
              </a:lvl4pPr>
              <a:lvl5pPr marL="2057400" indent="-228600">
                <a:defRPr sz="5000">
                  <a:solidFill>
                    <a:schemeClr val="tx1"/>
                  </a:solidFill>
                  <a:latin typeface="Arial" panose="020B0604020202020204" pitchFamily="34" charset="0"/>
                  <a:ea typeface="Helvetica Light"/>
                  <a:cs typeface="Helvetica Light"/>
                  <a:sym typeface="Helvetica Light"/>
                </a:defRPr>
              </a:lvl5pPr>
              <a:lvl6pPr marL="2514600" indent="-228600" defTabSz="825500" eaLnBrk="0" fontAlgn="base" hangingPunct="0">
                <a:spcBef>
                  <a:spcPct val="0"/>
                </a:spcBef>
                <a:spcAft>
                  <a:spcPct val="0"/>
                </a:spcAft>
                <a:defRPr sz="5000">
                  <a:solidFill>
                    <a:schemeClr val="tx1"/>
                  </a:solidFill>
                  <a:latin typeface="Arial" panose="020B0604020202020204" pitchFamily="34" charset="0"/>
                  <a:ea typeface="Helvetica Light"/>
                  <a:cs typeface="Helvetica Light"/>
                  <a:sym typeface="Helvetica Light"/>
                </a:defRPr>
              </a:lvl6pPr>
              <a:lvl7pPr marL="2971800" indent="-228600" defTabSz="825500" eaLnBrk="0" fontAlgn="base" hangingPunct="0">
                <a:spcBef>
                  <a:spcPct val="0"/>
                </a:spcBef>
                <a:spcAft>
                  <a:spcPct val="0"/>
                </a:spcAft>
                <a:defRPr sz="5000">
                  <a:solidFill>
                    <a:schemeClr val="tx1"/>
                  </a:solidFill>
                  <a:latin typeface="Arial" panose="020B0604020202020204" pitchFamily="34" charset="0"/>
                  <a:ea typeface="Helvetica Light"/>
                  <a:cs typeface="Helvetica Light"/>
                  <a:sym typeface="Helvetica Light"/>
                </a:defRPr>
              </a:lvl7pPr>
              <a:lvl8pPr marL="3429000" indent="-228600" defTabSz="825500" eaLnBrk="0" fontAlgn="base" hangingPunct="0">
                <a:spcBef>
                  <a:spcPct val="0"/>
                </a:spcBef>
                <a:spcAft>
                  <a:spcPct val="0"/>
                </a:spcAft>
                <a:defRPr sz="5000">
                  <a:solidFill>
                    <a:schemeClr val="tx1"/>
                  </a:solidFill>
                  <a:latin typeface="Arial" panose="020B0604020202020204" pitchFamily="34" charset="0"/>
                  <a:ea typeface="Helvetica Light"/>
                  <a:cs typeface="Helvetica Light"/>
                  <a:sym typeface="Helvetica Light"/>
                </a:defRPr>
              </a:lvl8pPr>
              <a:lvl9pPr marL="3886200" indent="-228600" defTabSz="825500" eaLnBrk="0" fontAlgn="base" hangingPunct="0">
                <a:spcBef>
                  <a:spcPct val="0"/>
                </a:spcBef>
                <a:spcAft>
                  <a:spcPct val="0"/>
                </a:spcAft>
                <a:defRPr sz="5000">
                  <a:solidFill>
                    <a:schemeClr val="tx1"/>
                  </a:solidFill>
                  <a:latin typeface="Arial" panose="020B0604020202020204" pitchFamily="34" charset="0"/>
                  <a:ea typeface="Helvetica Light"/>
                  <a:cs typeface="Helvetica Light"/>
                  <a:sym typeface="Helvetica Light"/>
                </a:defRPr>
              </a:lvl9pPr>
            </a:lstStyle>
            <a:p>
              <a:pPr>
                <a:defRPr/>
              </a:pPr>
              <a:r>
                <a:rPr lang="en-US" altLang="ru-RU" sz="1575" b="1" dirty="0">
                  <a:latin typeface="Segoe UI Semilight" panose="020B0402040204020203" pitchFamily="34" charset="0"/>
                  <a:cs typeface="Segoe UI Semilight" panose="020B0402040204020203" pitchFamily="34" charset="0"/>
                </a:rPr>
                <a:t>t.me/</a:t>
              </a:r>
              <a:r>
                <a:rPr lang="en-US" altLang="ru-RU" sz="1575" b="1" dirty="0" err="1">
                  <a:latin typeface="Segoe UI Semilight" panose="020B0402040204020203" pitchFamily="34" charset="0"/>
                  <a:cs typeface="Segoe UI Semilight" panose="020B0402040204020203" pitchFamily="34" charset="0"/>
                </a:rPr>
                <a:t>ProProfiling</a:t>
              </a:r>
              <a:endParaRPr lang="en-US" altLang="ru-RU" sz="1575" b="1" dirty="0">
                <a:latin typeface="Segoe UI Semilight" panose="020B0402040204020203" pitchFamily="34" charset="0"/>
                <a:cs typeface="Segoe UI Semilight" panose="020B0402040204020203" pitchFamily="34" charset="0"/>
              </a:endParaRPr>
            </a:p>
          </p:txBody>
        </p:sp>
      </p:grpSp>
      <p:sp>
        <p:nvSpPr>
          <p:cNvPr id="15" name="TextBox 14"/>
          <p:cNvSpPr txBox="1"/>
          <p:nvPr/>
        </p:nvSpPr>
        <p:spPr>
          <a:xfrm>
            <a:off x="543440" y="1564421"/>
            <a:ext cx="4683654" cy="692497"/>
          </a:xfrm>
          <a:prstGeom prst="rect">
            <a:avLst/>
          </a:prstGeom>
          <a:noFill/>
        </p:spPr>
        <p:txBody>
          <a:bodyPr wrap="square" rtlCol="0">
            <a:spAutoFit/>
          </a:bodyPr>
          <a:lstStyle/>
          <a:p>
            <a:pPr>
              <a:buClr>
                <a:srgbClr val="FF8400"/>
              </a:buClr>
            </a:pPr>
            <a:r>
              <a:rPr lang="ru-RU" sz="1950" b="1" dirty="0">
                <a:solidFill>
                  <a:srgbClr val="F87B00"/>
                </a:solidFill>
                <a:latin typeface="Segoe UI Semilight" panose="020B0402040204020203" pitchFamily="34" charset="0"/>
                <a:cs typeface="Segoe UI Semilight" panose="020B0402040204020203" pitchFamily="34" charset="0"/>
              </a:rPr>
              <a:t>1. Вам известно, по какому поводу мы сегодня проводим интервью?</a:t>
            </a:r>
          </a:p>
        </p:txBody>
      </p:sp>
      <p:pic>
        <p:nvPicPr>
          <p:cNvPr id="6" name="Рисунок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26542" y="883594"/>
            <a:ext cx="2071031" cy="3043718"/>
          </a:xfrm>
          <a:prstGeom prst="rect">
            <a:avLst/>
          </a:prstGeom>
        </p:spPr>
      </p:pic>
      <p:sp>
        <p:nvSpPr>
          <p:cNvPr id="9" name="TextBox 8"/>
          <p:cNvSpPr txBox="1"/>
          <p:nvPr/>
        </p:nvSpPr>
        <p:spPr>
          <a:xfrm>
            <a:off x="481094" y="2474950"/>
            <a:ext cx="5023119" cy="2862322"/>
          </a:xfrm>
          <a:prstGeom prst="rect">
            <a:avLst/>
          </a:prstGeom>
          <a:noFill/>
        </p:spPr>
        <p:txBody>
          <a:bodyPr wrap="square" rtlCol="0">
            <a:spAutoFit/>
          </a:bodyPr>
          <a:lstStyle/>
          <a:p>
            <a:pPr>
              <a:buClr>
                <a:srgbClr val="FF8400"/>
              </a:buClr>
            </a:pPr>
            <a:r>
              <a:rPr lang="ru-RU" b="1" dirty="0">
                <a:latin typeface="Segoe UI Semilight" panose="020B0402040204020203" pitchFamily="34" charset="0"/>
                <a:cs typeface="Segoe UI Semilight" panose="020B0402040204020203" pitchFamily="34" charset="0"/>
              </a:rPr>
              <a:t>Варианты формулировки вопроса:</a:t>
            </a:r>
          </a:p>
          <a:p>
            <a:pPr>
              <a:buClr>
                <a:srgbClr val="FF8400"/>
              </a:buClr>
            </a:pPr>
            <a:endParaRPr lang="ru-RU" sz="750" b="1" dirty="0">
              <a:latin typeface="Segoe UI Semilight" panose="020B0402040204020203" pitchFamily="34" charset="0"/>
              <a:cs typeface="Segoe UI Semilight" panose="020B0402040204020203" pitchFamily="34" charset="0"/>
            </a:endParaRPr>
          </a:p>
          <a:p>
            <a:pPr>
              <a:buClr>
                <a:srgbClr val="FF8400"/>
              </a:buClr>
            </a:pPr>
            <a:r>
              <a:rPr lang="ru-RU" sz="1650" dirty="0">
                <a:latin typeface="Segoe UI Semilight" panose="020B0402040204020203" pitchFamily="34" charset="0"/>
                <a:cs typeface="Segoe UI Semilight" panose="020B0402040204020203" pitchFamily="34" charset="0"/>
              </a:rPr>
              <a:t>А) Как бы вы сами назвали (охарактеризовали) то, что произошло? Почему? Как вы об этом узнали?</a:t>
            </a:r>
          </a:p>
          <a:p>
            <a:pPr>
              <a:buClr>
                <a:srgbClr val="FF8400"/>
              </a:buClr>
            </a:pPr>
            <a:endParaRPr lang="ru-RU" sz="750" dirty="0">
              <a:latin typeface="Segoe UI Semilight" panose="020B0402040204020203" pitchFamily="34" charset="0"/>
              <a:cs typeface="Segoe UI Semilight" panose="020B0402040204020203" pitchFamily="34" charset="0"/>
            </a:endParaRPr>
          </a:p>
          <a:p>
            <a:pPr>
              <a:buClr>
                <a:srgbClr val="FF8400"/>
              </a:buClr>
            </a:pPr>
            <a:r>
              <a:rPr lang="ru-RU" sz="1650" dirty="0">
                <a:latin typeface="Segoe UI Semilight" panose="020B0402040204020203" pitchFamily="34" charset="0"/>
                <a:cs typeface="Segoe UI Semilight" panose="020B0402040204020203" pitchFamily="34" charset="0"/>
              </a:rPr>
              <a:t>Б) Вы раньше сталкивались с подобными</a:t>
            </a:r>
          </a:p>
          <a:p>
            <a:pPr>
              <a:buClr>
                <a:srgbClr val="FF8400"/>
              </a:buClr>
            </a:pPr>
            <a:r>
              <a:rPr lang="ru-RU" sz="1650" dirty="0">
                <a:latin typeface="Segoe UI Semilight" panose="020B0402040204020203" pitchFamily="34" charset="0"/>
                <a:cs typeface="Segoe UI Semilight" panose="020B0402040204020203" pitchFamily="34" charset="0"/>
              </a:rPr>
              <a:t>с</a:t>
            </a:r>
            <a:r>
              <a:rPr lang="ru-RU" sz="1650" dirty="0">
                <a:latin typeface="Segoe UI Semilight" panose="020B0402040204020203" pitchFamily="34" charset="0"/>
                <a:cs typeface="Segoe UI Semilight" panose="020B0402040204020203" pitchFamily="34" charset="0"/>
              </a:rPr>
              <a:t>итуациям? Расскажите?</a:t>
            </a:r>
          </a:p>
          <a:p>
            <a:pPr>
              <a:buClr>
                <a:srgbClr val="FF8400"/>
              </a:buClr>
            </a:pPr>
            <a:endParaRPr lang="ru-RU" sz="750" dirty="0">
              <a:latin typeface="Segoe UI Semilight" panose="020B0402040204020203" pitchFamily="34" charset="0"/>
              <a:cs typeface="Segoe UI Semilight" panose="020B0402040204020203" pitchFamily="34" charset="0"/>
            </a:endParaRPr>
          </a:p>
          <a:p>
            <a:pPr>
              <a:buClr>
                <a:srgbClr val="FF8400"/>
              </a:buClr>
            </a:pPr>
            <a:r>
              <a:rPr lang="ru-RU" sz="1650" dirty="0">
                <a:latin typeface="Segoe UI Semilight" panose="020B0402040204020203" pitchFamily="34" charset="0"/>
                <a:cs typeface="Segoe UI Semilight" panose="020B0402040204020203" pitchFamily="34" charset="0"/>
              </a:rPr>
              <a:t>В) Как по вашему, рядовая ли это ситуация,</a:t>
            </a:r>
          </a:p>
          <a:p>
            <a:pPr>
              <a:buClr>
                <a:srgbClr val="FF8400"/>
              </a:buClr>
            </a:pPr>
            <a:r>
              <a:rPr lang="ru-RU" sz="1650" dirty="0">
                <a:latin typeface="Segoe UI Semilight" panose="020B0402040204020203" pitchFamily="34" charset="0"/>
                <a:cs typeface="Segoe UI Semilight" panose="020B0402040204020203" pitchFamily="34" charset="0"/>
              </a:rPr>
              <a:t>Часто ли она встречается в вашем коллективе?</a:t>
            </a:r>
          </a:p>
          <a:p>
            <a:pPr>
              <a:buClr>
                <a:srgbClr val="FF8400"/>
              </a:buClr>
            </a:pPr>
            <a:endParaRPr lang="ru-RU" sz="750" dirty="0">
              <a:latin typeface="Segoe UI Semilight" panose="020B0402040204020203" pitchFamily="34" charset="0"/>
              <a:cs typeface="Segoe UI Semilight" panose="020B0402040204020203" pitchFamily="34" charset="0"/>
            </a:endParaRPr>
          </a:p>
          <a:p>
            <a:pPr>
              <a:buClr>
                <a:srgbClr val="FF8400"/>
              </a:buClr>
            </a:pPr>
            <a:r>
              <a:rPr lang="ru-RU" sz="1650" dirty="0">
                <a:latin typeface="Segoe UI Semilight" panose="020B0402040204020203" pitchFamily="34" charset="0"/>
                <a:cs typeface="Segoe UI Semilight" panose="020B0402040204020203" pitchFamily="34" charset="0"/>
              </a:rPr>
              <a:t>Г) Что вы предполагаете делать в связи с </a:t>
            </a:r>
          </a:p>
          <a:p>
            <a:pPr>
              <a:buClr>
                <a:srgbClr val="FF8400"/>
              </a:buClr>
            </a:pPr>
            <a:r>
              <a:rPr lang="ru-RU" sz="1650" dirty="0">
                <a:latin typeface="Segoe UI Semilight" panose="020B0402040204020203" pitchFamily="34" charset="0"/>
                <a:cs typeface="Segoe UI Semilight" panose="020B0402040204020203" pitchFamily="34" charset="0"/>
              </a:rPr>
              <a:t>Этой ситуацией?</a:t>
            </a:r>
            <a:endParaRPr lang="ru-RU" sz="1650" dirty="0">
              <a:latin typeface="Segoe UI Semilight" panose="020B0402040204020203" pitchFamily="34" charset="0"/>
              <a:cs typeface="Segoe UI Semilight" panose="020B0402040204020203" pitchFamily="34" charset="0"/>
            </a:endParaRPr>
          </a:p>
        </p:txBody>
      </p:sp>
    </p:spTree>
    <p:extLst>
      <p:ext uri="{BB962C8B-B14F-4D97-AF65-F5344CB8AC3E}">
        <p14:creationId xmlns:p14="http://schemas.microsoft.com/office/powerpoint/2010/main" val="763270888"/>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Рисунок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857250"/>
            <a:ext cx="9144000" cy="5143500"/>
          </a:xfrm>
          <a:prstGeom prst="rect">
            <a:avLst/>
          </a:prstGeom>
        </p:spPr>
      </p:pic>
      <p:sp>
        <p:nvSpPr>
          <p:cNvPr id="17" name="Прямоугольник 16"/>
          <p:cNvSpPr/>
          <p:nvPr/>
        </p:nvSpPr>
        <p:spPr>
          <a:xfrm>
            <a:off x="299872" y="1047764"/>
            <a:ext cx="6958921" cy="415498"/>
          </a:xfrm>
          <a:prstGeom prst="rect">
            <a:avLst/>
          </a:prstGeom>
        </p:spPr>
        <p:txBody>
          <a:bodyPr wrap="square">
            <a:spAutoFit/>
          </a:bodyPr>
          <a:lstStyle/>
          <a:p>
            <a:r>
              <a:rPr lang="ru-RU" sz="2100" b="1" dirty="0">
                <a:latin typeface="Segoe UI Semilight" panose="020B0402040204020203" pitchFamily="34" charset="0"/>
                <a:ea typeface="Segoe UI Black" panose="020B0A02040204020203" pitchFamily="34" charset="0"/>
                <a:cs typeface="Segoe UI Semilight" panose="020B0402040204020203" pitchFamily="34" charset="0"/>
              </a:rPr>
              <a:t>ВОПРОСЫ ПО РАССЛЕДУЕМОМУ СОБЫТИЮ</a:t>
            </a:r>
          </a:p>
        </p:txBody>
      </p:sp>
      <p:grpSp>
        <p:nvGrpSpPr>
          <p:cNvPr id="18" name="Группа 17"/>
          <p:cNvGrpSpPr/>
          <p:nvPr/>
        </p:nvGrpSpPr>
        <p:grpSpPr>
          <a:xfrm>
            <a:off x="7362058" y="4065655"/>
            <a:ext cx="1539068" cy="557533"/>
            <a:chOff x="7259651" y="5796829"/>
            <a:chExt cx="2052091" cy="743377"/>
          </a:xfrm>
        </p:grpSpPr>
        <p:pic>
          <p:nvPicPr>
            <p:cNvPr id="19" name="Рисунок 1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59651" y="5796829"/>
              <a:ext cx="2052091" cy="368916"/>
            </a:xfrm>
            <a:prstGeom prst="rect">
              <a:avLst/>
            </a:prstGeom>
          </p:spPr>
        </p:pic>
        <p:sp>
          <p:nvSpPr>
            <p:cNvPr id="20" name="Shape 40"/>
            <p:cNvSpPr>
              <a:spLocks noChangeArrowheads="1"/>
            </p:cNvSpPr>
            <p:nvPr/>
          </p:nvSpPr>
          <p:spPr bwMode="auto">
            <a:xfrm>
              <a:off x="7288224" y="6165745"/>
              <a:ext cx="2023518" cy="3744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square" lIns="19050" tIns="19050" rIns="19050" bIns="19050" anchor="ctr">
              <a:spAutoFit/>
            </a:bodyPr>
            <a:lstStyle>
              <a:lvl1pPr>
                <a:defRPr sz="5000">
                  <a:solidFill>
                    <a:schemeClr val="tx1"/>
                  </a:solidFill>
                  <a:latin typeface="Arial" panose="020B0604020202020204" pitchFamily="34" charset="0"/>
                  <a:ea typeface="Helvetica Light"/>
                  <a:cs typeface="Helvetica Light"/>
                  <a:sym typeface="Helvetica Light"/>
                </a:defRPr>
              </a:lvl1pPr>
              <a:lvl2pPr marL="742950" indent="-285750">
                <a:defRPr sz="5000">
                  <a:solidFill>
                    <a:schemeClr val="tx1"/>
                  </a:solidFill>
                  <a:latin typeface="Arial" panose="020B0604020202020204" pitchFamily="34" charset="0"/>
                  <a:ea typeface="Helvetica Light"/>
                  <a:cs typeface="Helvetica Light"/>
                  <a:sym typeface="Helvetica Light"/>
                </a:defRPr>
              </a:lvl2pPr>
              <a:lvl3pPr marL="1143000" indent="-228600">
                <a:defRPr sz="5000">
                  <a:solidFill>
                    <a:schemeClr val="tx1"/>
                  </a:solidFill>
                  <a:latin typeface="Arial" panose="020B0604020202020204" pitchFamily="34" charset="0"/>
                  <a:ea typeface="Helvetica Light"/>
                  <a:cs typeface="Helvetica Light"/>
                  <a:sym typeface="Helvetica Light"/>
                </a:defRPr>
              </a:lvl3pPr>
              <a:lvl4pPr marL="1600200" indent="-228600">
                <a:defRPr sz="5000">
                  <a:solidFill>
                    <a:schemeClr val="tx1"/>
                  </a:solidFill>
                  <a:latin typeface="Arial" panose="020B0604020202020204" pitchFamily="34" charset="0"/>
                  <a:ea typeface="Helvetica Light"/>
                  <a:cs typeface="Helvetica Light"/>
                  <a:sym typeface="Helvetica Light"/>
                </a:defRPr>
              </a:lvl4pPr>
              <a:lvl5pPr marL="2057400" indent="-228600">
                <a:defRPr sz="5000">
                  <a:solidFill>
                    <a:schemeClr val="tx1"/>
                  </a:solidFill>
                  <a:latin typeface="Arial" panose="020B0604020202020204" pitchFamily="34" charset="0"/>
                  <a:ea typeface="Helvetica Light"/>
                  <a:cs typeface="Helvetica Light"/>
                  <a:sym typeface="Helvetica Light"/>
                </a:defRPr>
              </a:lvl5pPr>
              <a:lvl6pPr marL="2514600" indent="-228600" defTabSz="825500" eaLnBrk="0" fontAlgn="base" hangingPunct="0">
                <a:spcBef>
                  <a:spcPct val="0"/>
                </a:spcBef>
                <a:spcAft>
                  <a:spcPct val="0"/>
                </a:spcAft>
                <a:defRPr sz="5000">
                  <a:solidFill>
                    <a:schemeClr val="tx1"/>
                  </a:solidFill>
                  <a:latin typeface="Arial" panose="020B0604020202020204" pitchFamily="34" charset="0"/>
                  <a:ea typeface="Helvetica Light"/>
                  <a:cs typeface="Helvetica Light"/>
                  <a:sym typeface="Helvetica Light"/>
                </a:defRPr>
              </a:lvl6pPr>
              <a:lvl7pPr marL="2971800" indent="-228600" defTabSz="825500" eaLnBrk="0" fontAlgn="base" hangingPunct="0">
                <a:spcBef>
                  <a:spcPct val="0"/>
                </a:spcBef>
                <a:spcAft>
                  <a:spcPct val="0"/>
                </a:spcAft>
                <a:defRPr sz="5000">
                  <a:solidFill>
                    <a:schemeClr val="tx1"/>
                  </a:solidFill>
                  <a:latin typeface="Arial" panose="020B0604020202020204" pitchFamily="34" charset="0"/>
                  <a:ea typeface="Helvetica Light"/>
                  <a:cs typeface="Helvetica Light"/>
                  <a:sym typeface="Helvetica Light"/>
                </a:defRPr>
              </a:lvl7pPr>
              <a:lvl8pPr marL="3429000" indent="-228600" defTabSz="825500" eaLnBrk="0" fontAlgn="base" hangingPunct="0">
                <a:spcBef>
                  <a:spcPct val="0"/>
                </a:spcBef>
                <a:spcAft>
                  <a:spcPct val="0"/>
                </a:spcAft>
                <a:defRPr sz="5000">
                  <a:solidFill>
                    <a:schemeClr val="tx1"/>
                  </a:solidFill>
                  <a:latin typeface="Arial" panose="020B0604020202020204" pitchFamily="34" charset="0"/>
                  <a:ea typeface="Helvetica Light"/>
                  <a:cs typeface="Helvetica Light"/>
                  <a:sym typeface="Helvetica Light"/>
                </a:defRPr>
              </a:lvl8pPr>
              <a:lvl9pPr marL="3886200" indent="-228600" defTabSz="825500" eaLnBrk="0" fontAlgn="base" hangingPunct="0">
                <a:spcBef>
                  <a:spcPct val="0"/>
                </a:spcBef>
                <a:spcAft>
                  <a:spcPct val="0"/>
                </a:spcAft>
                <a:defRPr sz="5000">
                  <a:solidFill>
                    <a:schemeClr val="tx1"/>
                  </a:solidFill>
                  <a:latin typeface="Arial" panose="020B0604020202020204" pitchFamily="34" charset="0"/>
                  <a:ea typeface="Helvetica Light"/>
                  <a:cs typeface="Helvetica Light"/>
                  <a:sym typeface="Helvetica Light"/>
                </a:defRPr>
              </a:lvl9pPr>
            </a:lstStyle>
            <a:p>
              <a:pPr>
                <a:defRPr/>
              </a:pPr>
              <a:r>
                <a:rPr lang="en-US" altLang="ru-RU" sz="1575" b="1" dirty="0">
                  <a:latin typeface="Segoe UI Semilight" panose="020B0402040204020203" pitchFamily="34" charset="0"/>
                  <a:cs typeface="Segoe UI Semilight" panose="020B0402040204020203" pitchFamily="34" charset="0"/>
                </a:rPr>
                <a:t>t.me/</a:t>
              </a:r>
              <a:r>
                <a:rPr lang="en-US" altLang="ru-RU" sz="1575" b="1" dirty="0" err="1">
                  <a:latin typeface="Segoe UI Semilight" panose="020B0402040204020203" pitchFamily="34" charset="0"/>
                  <a:cs typeface="Segoe UI Semilight" panose="020B0402040204020203" pitchFamily="34" charset="0"/>
                </a:rPr>
                <a:t>ProProfiling</a:t>
              </a:r>
              <a:endParaRPr lang="en-US" altLang="ru-RU" sz="1575" b="1" dirty="0">
                <a:latin typeface="Segoe UI Semilight" panose="020B0402040204020203" pitchFamily="34" charset="0"/>
                <a:cs typeface="Segoe UI Semilight" panose="020B0402040204020203" pitchFamily="34" charset="0"/>
              </a:endParaRPr>
            </a:p>
          </p:txBody>
        </p:sp>
      </p:grpSp>
      <p:sp>
        <p:nvSpPr>
          <p:cNvPr id="15" name="TextBox 14"/>
          <p:cNvSpPr txBox="1"/>
          <p:nvPr/>
        </p:nvSpPr>
        <p:spPr>
          <a:xfrm>
            <a:off x="299872" y="1539098"/>
            <a:ext cx="5100556" cy="692497"/>
          </a:xfrm>
          <a:prstGeom prst="rect">
            <a:avLst/>
          </a:prstGeom>
          <a:noFill/>
        </p:spPr>
        <p:txBody>
          <a:bodyPr wrap="square" rtlCol="0">
            <a:spAutoFit/>
          </a:bodyPr>
          <a:lstStyle/>
          <a:p>
            <a:pPr>
              <a:buClr>
                <a:srgbClr val="FF8400"/>
              </a:buClr>
            </a:pPr>
            <a:r>
              <a:rPr lang="ru-RU" sz="1950" b="1" dirty="0">
                <a:solidFill>
                  <a:srgbClr val="F87B00"/>
                </a:solidFill>
                <a:latin typeface="Segoe UI Semilight" panose="020B0402040204020203" pitchFamily="34" charset="0"/>
                <a:cs typeface="Segoe UI Semilight" panose="020B0402040204020203" pitchFamily="34" charset="0"/>
              </a:rPr>
              <a:t>2. Почему вы были выбраны для прохождения интервью?</a:t>
            </a:r>
          </a:p>
        </p:txBody>
      </p:sp>
      <p:pic>
        <p:nvPicPr>
          <p:cNvPr id="6" name="Рисунок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26542" y="883594"/>
            <a:ext cx="2071031" cy="3043718"/>
          </a:xfrm>
          <a:prstGeom prst="rect">
            <a:avLst/>
          </a:prstGeom>
        </p:spPr>
      </p:pic>
      <p:sp>
        <p:nvSpPr>
          <p:cNvPr id="9" name="TextBox 8"/>
          <p:cNvSpPr txBox="1"/>
          <p:nvPr/>
        </p:nvSpPr>
        <p:spPr>
          <a:xfrm>
            <a:off x="153799" y="2524848"/>
            <a:ext cx="5576807" cy="3104696"/>
          </a:xfrm>
          <a:prstGeom prst="rect">
            <a:avLst/>
          </a:prstGeom>
          <a:noFill/>
        </p:spPr>
        <p:txBody>
          <a:bodyPr wrap="square" rtlCol="0">
            <a:spAutoFit/>
          </a:bodyPr>
          <a:lstStyle/>
          <a:p>
            <a:pPr>
              <a:buClr>
                <a:srgbClr val="FF8400"/>
              </a:buClr>
            </a:pPr>
            <a:r>
              <a:rPr lang="ru-RU" sz="1725" b="1" dirty="0">
                <a:latin typeface="Segoe UI Semilight" panose="020B0402040204020203" pitchFamily="34" charset="0"/>
                <a:cs typeface="Segoe UI Semilight" panose="020B0402040204020203" pitchFamily="34" charset="0"/>
              </a:rPr>
              <a:t>Варианты формулировки вопроса и ответвления:</a:t>
            </a:r>
          </a:p>
          <a:p>
            <a:pPr>
              <a:buClr>
                <a:srgbClr val="FF8400"/>
              </a:buClr>
            </a:pPr>
            <a:endParaRPr lang="ru-RU" sz="750" b="1" dirty="0">
              <a:latin typeface="Segoe UI Semilight" panose="020B0402040204020203" pitchFamily="34" charset="0"/>
              <a:cs typeface="Segoe UI Semilight" panose="020B0402040204020203" pitchFamily="34" charset="0"/>
            </a:endParaRPr>
          </a:p>
          <a:p>
            <a:pPr>
              <a:buClr>
                <a:srgbClr val="FF8400"/>
              </a:buClr>
            </a:pPr>
            <a:r>
              <a:rPr lang="ru-RU" sz="1650" dirty="0">
                <a:latin typeface="Segoe UI Semilight" panose="020B0402040204020203" pitchFamily="34" charset="0"/>
                <a:cs typeface="Segoe UI Semilight" panose="020B0402040204020203" pitchFamily="34" charset="0"/>
              </a:rPr>
              <a:t>А) Почему мы с вами разговариваем на эту тему первым </a:t>
            </a:r>
            <a:r>
              <a:rPr lang="ru-RU" sz="1650" dirty="0">
                <a:latin typeface="Segoe UI Semilight" panose="020B0402040204020203" pitchFamily="34" charset="0"/>
                <a:cs typeface="Segoe UI Semilight" panose="020B0402040204020203" pitchFamily="34" charset="0"/>
              </a:rPr>
              <a:t>(вторым, третьим, последним), а не последним?</a:t>
            </a:r>
          </a:p>
          <a:p>
            <a:pPr>
              <a:buClr>
                <a:srgbClr val="FF8400"/>
              </a:buClr>
            </a:pPr>
            <a:endParaRPr lang="ru-RU" sz="750" dirty="0">
              <a:latin typeface="Segoe UI Semilight" panose="020B0402040204020203" pitchFamily="34" charset="0"/>
              <a:cs typeface="Segoe UI Semilight" panose="020B0402040204020203" pitchFamily="34" charset="0"/>
            </a:endParaRPr>
          </a:p>
          <a:p>
            <a:pPr>
              <a:buClr>
                <a:srgbClr val="FF8400"/>
              </a:buClr>
            </a:pPr>
            <a:r>
              <a:rPr lang="ru-RU" sz="1650" dirty="0">
                <a:latin typeface="Segoe UI Semilight" panose="020B0402040204020203" pitchFamily="34" charset="0"/>
                <a:cs typeface="Segoe UI Semilight" panose="020B0402040204020203" pitchFamily="34" charset="0"/>
              </a:rPr>
              <a:t>Б) Как бы вы поступили, если бы мы вас не вызвали </a:t>
            </a:r>
          </a:p>
          <a:p>
            <a:pPr>
              <a:buClr>
                <a:srgbClr val="FF8400"/>
              </a:buClr>
            </a:pPr>
            <a:r>
              <a:rPr lang="ru-RU" sz="1650" dirty="0">
                <a:latin typeface="Segoe UI Semilight" panose="020B0402040204020203" pitchFamily="34" charset="0"/>
                <a:cs typeface="Segoe UI Semilight" panose="020B0402040204020203" pitchFamily="34" charset="0"/>
              </a:rPr>
              <a:t>на интервью?</a:t>
            </a:r>
          </a:p>
          <a:p>
            <a:pPr>
              <a:buClr>
                <a:srgbClr val="FF8400"/>
              </a:buClr>
            </a:pPr>
            <a:endParaRPr lang="ru-RU" sz="750" dirty="0">
              <a:latin typeface="Segoe UI Semilight" panose="020B0402040204020203" pitchFamily="34" charset="0"/>
              <a:cs typeface="Segoe UI Semilight" panose="020B0402040204020203" pitchFamily="34" charset="0"/>
            </a:endParaRPr>
          </a:p>
          <a:p>
            <a:pPr>
              <a:buClr>
                <a:srgbClr val="FF8400"/>
              </a:buClr>
            </a:pPr>
            <a:r>
              <a:rPr lang="ru-RU" sz="1650" dirty="0">
                <a:latin typeface="Segoe UI Semilight" panose="020B0402040204020203" pitchFamily="34" charset="0"/>
                <a:cs typeface="Segoe UI Semilight" panose="020B0402040204020203" pitchFamily="34" charset="0"/>
              </a:rPr>
              <a:t>В) Как вы считаете, вас можно было бы подозревать</a:t>
            </a:r>
          </a:p>
          <a:p>
            <a:pPr>
              <a:buClr>
                <a:srgbClr val="FF8400"/>
              </a:buClr>
            </a:pPr>
            <a:r>
              <a:rPr lang="ru-RU" sz="1650" dirty="0">
                <a:latin typeface="Segoe UI Semilight" panose="020B0402040204020203" pitchFamily="34" charset="0"/>
                <a:cs typeface="Segoe UI Semilight" panose="020B0402040204020203" pitchFamily="34" charset="0"/>
              </a:rPr>
              <a:t>в совершении этого?</a:t>
            </a:r>
          </a:p>
          <a:p>
            <a:pPr>
              <a:buClr>
                <a:srgbClr val="FF8400"/>
              </a:buClr>
            </a:pPr>
            <a:endParaRPr lang="ru-RU" sz="750" dirty="0">
              <a:latin typeface="Segoe UI Semilight" panose="020B0402040204020203" pitchFamily="34" charset="0"/>
              <a:cs typeface="Segoe UI Semilight" panose="020B0402040204020203" pitchFamily="34" charset="0"/>
            </a:endParaRPr>
          </a:p>
          <a:p>
            <a:pPr>
              <a:buClr>
                <a:srgbClr val="FF8400"/>
              </a:buClr>
            </a:pPr>
            <a:r>
              <a:rPr lang="ru-RU" sz="1650" dirty="0">
                <a:latin typeface="Segoe UI Semilight" panose="020B0402040204020203" pitchFamily="34" charset="0"/>
                <a:cs typeface="Segoe UI Semilight" panose="020B0402040204020203" pitchFamily="34" charset="0"/>
              </a:rPr>
              <a:t>Г) Насколько вы заинтересованы в том, чтобы расследование нашло и покарало совершившего это? Вы готовы нам в этом помочь?</a:t>
            </a:r>
          </a:p>
        </p:txBody>
      </p:sp>
    </p:spTree>
    <p:extLst>
      <p:ext uri="{BB962C8B-B14F-4D97-AF65-F5344CB8AC3E}">
        <p14:creationId xmlns:p14="http://schemas.microsoft.com/office/powerpoint/2010/main" val="776509404"/>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Рисунок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857250"/>
            <a:ext cx="9144000" cy="5143500"/>
          </a:xfrm>
          <a:prstGeom prst="rect">
            <a:avLst/>
          </a:prstGeom>
        </p:spPr>
      </p:pic>
      <p:sp>
        <p:nvSpPr>
          <p:cNvPr id="17" name="Прямоугольник 16"/>
          <p:cNvSpPr/>
          <p:nvPr/>
        </p:nvSpPr>
        <p:spPr>
          <a:xfrm>
            <a:off x="347745" y="1117749"/>
            <a:ext cx="6099464" cy="415498"/>
          </a:xfrm>
          <a:prstGeom prst="rect">
            <a:avLst/>
          </a:prstGeom>
        </p:spPr>
        <p:txBody>
          <a:bodyPr wrap="square">
            <a:spAutoFit/>
          </a:bodyPr>
          <a:lstStyle/>
          <a:p>
            <a:r>
              <a:rPr lang="ru-RU" sz="2100" b="1" dirty="0">
                <a:latin typeface="Segoe UI Semilight" panose="020B0402040204020203" pitchFamily="34" charset="0"/>
                <a:ea typeface="Segoe UI Black" panose="020B0A02040204020203" pitchFamily="34" charset="0"/>
                <a:cs typeface="Segoe UI Semilight" panose="020B0402040204020203" pitchFamily="34" charset="0"/>
              </a:rPr>
              <a:t>ВОПРОСЫ ПО РАССЛЕДУЕМОМУ СОБЫТИЮ</a:t>
            </a:r>
          </a:p>
        </p:txBody>
      </p:sp>
      <p:grpSp>
        <p:nvGrpSpPr>
          <p:cNvPr id="18" name="Группа 17"/>
          <p:cNvGrpSpPr/>
          <p:nvPr/>
        </p:nvGrpSpPr>
        <p:grpSpPr>
          <a:xfrm>
            <a:off x="7362058" y="4065655"/>
            <a:ext cx="1539068" cy="557533"/>
            <a:chOff x="7259651" y="5796829"/>
            <a:chExt cx="2052091" cy="743377"/>
          </a:xfrm>
        </p:grpSpPr>
        <p:pic>
          <p:nvPicPr>
            <p:cNvPr id="19" name="Рисунок 1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59651" y="5796829"/>
              <a:ext cx="2052091" cy="368916"/>
            </a:xfrm>
            <a:prstGeom prst="rect">
              <a:avLst/>
            </a:prstGeom>
          </p:spPr>
        </p:pic>
        <p:sp>
          <p:nvSpPr>
            <p:cNvPr id="20" name="Shape 40"/>
            <p:cNvSpPr>
              <a:spLocks noChangeArrowheads="1"/>
            </p:cNvSpPr>
            <p:nvPr/>
          </p:nvSpPr>
          <p:spPr bwMode="auto">
            <a:xfrm>
              <a:off x="7288224" y="6165745"/>
              <a:ext cx="2023518" cy="3744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square" lIns="19050" tIns="19050" rIns="19050" bIns="19050" anchor="ctr">
              <a:spAutoFit/>
            </a:bodyPr>
            <a:lstStyle>
              <a:lvl1pPr>
                <a:defRPr sz="5000">
                  <a:solidFill>
                    <a:schemeClr val="tx1"/>
                  </a:solidFill>
                  <a:latin typeface="Arial" panose="020B0604020202020204" pitchFamily="34" charset="0"/>
                  <a:ea typeface="Helvetica Light"/>
                  <a:cs typeface="Helvetica Light"/>
                  <a:sym typeface="Helvetica Light"/>
                </a:defRPr>
              </a:lvl1pPr>
              <a:lvl2pPr marL="742950" indent="-285750">
                <a:defRPr sz="5000">
                  <a:solidFill>
                    <a:schemeClr val="tx1"/>
                  </a:solidFill>
                  <a:latin typeface="Arial" panose="020B0604020202020204" pitchFamily="34" charset="0"/>
                  <a:ea typeface="Helvetica Light"/>
                  <a:cs typeface="Helvetica Light"/>
                  <a:sym typeface="Helvetica Light"/>
                </a:defRPr>
              </a:lvl2pPr>
              <a:lvl3pPr marL="1143000" indent="-228600">
                <a:defRPr sz="5000">
                  <a:solidFill>
                    <a:schemeClr val="tx1"/>
                  </a:solidFill>
                  <a:latin typeface="Arial" panose="020B0604020202020204" pitchFamily="34" charset="0"/>
                  <a:ea typeface="Helvetica Light"/>
                  <a:cs typeface="Helvetica Light"/>
                  <a:sym typeface="Helvetica Light"/>
                </a:defRPr>
              </a:lvl3pPr>
              <a:lvl4pPr marL="1600200" indent="-228600">
                <a:defRPr sz="5000">
                  <a:solidFill>
                    <a:schemeClr val="tx1"/>
                  </a:solidFill>
                  <a:latin typeface="Arial" panose="020B0604020202020204" pitchFamily="34" charset="0"/>
                  <a:ea typeface="Helvetica Light"/>
                  <a:cs typeface="Helvetica Light"/>
                  <a:sym typeface="Helvetica Light"/>
                </a:defRPr>
              </a:lvl4pPr>
              <a:lvl5pPr marL="2057400" indent="-228600">
                <a:defRPr sz="5000">
                  <a:solidFill>
                    <a:schemeClr val="tx1"/>
                  </a:solidFill>
                  <a:latin typeface="Arial" panose="020B0604020202020204" pitchFamily="34" charset="0"/>
                  <a:ea typeface="Helvetica Light"/>
                  <a:cs typeface="Helvetica Light"/>
                  <a:sym typeface="Helvetica Light"/>
                </a:defRPr>
              </a:lvl5pPr>
              <a:lvl6pPr marL="2514600" indent="-228600" defTabSz="825500" eaLnBrk="0" fontAlgn="base" hangingPunct="0">
                <a:spcBef>
                  <a:spcPct val="0"/>
                </a:spcBef>
                <a:spcAft>
                  <a:spcPct val="0"/>
                </a:spcAft>
                <a:defRPr sz="5000">
                  <a:solidFill>
                    <a:schemeClr val="tx1"/>
                  </a:solidFill>
                  <a:latin typeface="Arial" panose="020B0604020202020204" pitchFamily="34" charset="0"/>
                  <a:ea typeface="Helvetica Light"/>
                  <a:cs typeface="Helvetica Light"/>
                  <a:sym typeface="Helvetica Light"/>
                </a:defRPr>
              </a:lvl6pPr>
              <a:lvl7pPr marL="2971800" indent="-228600" defTabSz="825500" eaLnBrk="0" fontAlgn="base" hangingPunct="0">
                <a:spcBef>
                  <a:spcPct val="0"/>
                </a:spcBef>
                <a:spcAft>
                  <a:spcPct val="0"/>
                </a:spcAft>
                <a:defRPr sz="5000">
                  <a:solidFill>
                    <a:schemeClr val="tx1"/>
                  </a:solidFill>
                  <a:latin typeface="Arial" panose="020B0604020202020204" pitchFamily="34" charset="0"/>
                  <a:ea typeface="Helvetica Light"/>
                  <a:cs typeface="Helvetica Light"/>
                  <a:sym typeface="Helvetica Light"/>
                </a:defRPr>
              </a:lvl7pPr>
              <a:lvl8pPr marL="3429000" indent="-228600" defTabSz="825500" eaLnBrk="0" fontAlgn="base" hangingPunct="0">
                <a:spcBef>
                  <a:spcPct val="0"/>
                </a:spcBef>
                <a:spcAft>
                  <a:spcPct val="0"/>
                </a:spcAft>
                <a:defRPr sz="5000">
                  <a:solidFill>
                    <a:schemeClr val="tx1"/>
                  </a:solidFill>
                  <a:latin typeface="Arial" panose="020B0604020202020204" pitchFamily="34" charset="0"/>
                  <a:ea typeface="Helvetica Light"/>
                  <a:cs typeface="Helvetica Light"/>
                  <a:sym typeface="Helvetica Light"/>
                </a:defRPr>
              </a:lvl8pPr>
              <a:lvl9pPr marL="3886200" indent="-228600" defTabSz="825500" eaLnBrk="0" fontAlgn="base" hangingPunct="0">
                <a:spcBef>
                  <a:spcPct val="0"/>
                </a:spcBef>
                <a:spcAft>
                  <a:spcPct val="0"/>
                </a:spcAft>
                <a:defRPr sz="5000">
                  <a:solidFill>
                    <a:schemeClr val="tx1"/>
                  </a:solidFill>
                  <a:latin typeface="Arial" panose="020B0604020202020204" pitchFamily="34" charset="0"/>
                  <a:ea typeface="Helvetica Light"/>
                  <a:cs typeface="Helvetica Light"/>
                  <a:sym typeface="Helvetica Light"/>
                </a:defRPr>
              </a:lvl9pPr>
            </a:lstStyle>
            <a:p>
              <a:pPr>
                <a:defRPr/>
              </a:pPr>
              <a:r>
                <a:rPr lang="en-US" altLang="ru-RU" sz="1575" b="1" dirty="0">
                  <a:latin typeface="Segoe UI Semilight" panose="020B0402040204020203" pitchFamily="34" charset="0"/>
                  <a:cs typeface="Segoe UI Semilight" panose="020B0402040204020203" pitchFamily="34" charset="0"/>
                </a:rPr>
                <a:t>t.me/</a:t>
              </a:r>
              <a:r>
                <a:rPr lang="en-US" altLang="ru-RU" sz="1575" b="1" dirty="0" err="1">
                  <a:latin typeface="Segoe UI Semilight" panose="020B0402040204020203" pitchFamily="34" charset="0"/>
                  <a:cs typeface="Segoe UI Semilight" panose="020B0402040204020203" pitchFamily="34" charset="0"/>
                </a:rPr>
                <a:t>ProProfiling</a:t>
              </a:r>
              <a:endParaRPr lang="en-US" altLang="ru-RU" sz="1575" b="1" dirty="0">
                <a:latin typeface="Segoe UI Semilight" panose="020B0402040204020203" pitchFamily="34" charset="0"/>
                <a:cs typeface="Segoe UI Semilight" panose="020B0402040204020203" pitchFamily="34" charset="0"/>
              </a:endParaRPr>
            </a:p>
          </p:txBody>
        </p:sp>
      </p:grpSp>
      <p:sp>
        <p:nvSpPr>
          <p:cNvPr id="15" name="TextBox 14"/>
          <p:cNvSpPr txBox="1"/>
          <p:nvPr/>
        </p:nvSpPr>
        <p:spPr>
          <a:xfrm>
            <a:off x="347744" y="1649241"/>
            <a:ext cx="5134398" cy="692497"/>
          </a:xfrm>
          <a:prstGeom prst="rect">
            <a:avLst/>
          </a:prstGeom>
          <a:noFill/>
        </p:spPr>
        <p:txBody>
          <a:bodyPr wrap="square" rtlCol="0">
            <a:spAutoFit/>
          </a:bodyPr>
          <a:lstStyle/>
          <a:p>
            <a:pPr>
              <a:buClr>
                <a:srgbClr val="FF8400"/>
              </a:buClr>
            </a:pPr>
            <a:r>
              <a:rPr lang="ru-RU" sz="1950" b="1" dirty="0">
                <a:solidFill>
                  <a:srgbClr val="F87B00"/>
                </a:solidFill>
                <a:latin typeface="Segoe UI Semilight" panose="020B0402040204020203" pitchFamily="34" charset="0"/>
                <a:cs typeface="Segoe UI Semilight" panose="020B0402040204020203" pitchFamily="34" charset="0"/>
              </a:rPr>
              <a:t>3. Что вы чувствуете относительно того, что с вами проводят тестирование</a:t>
            </a:r>
            <a:r>
              <a:rPr lang="en-US" sz="1950" b="1" dirty="0">
                <a:solidFill>
                  <a:srgbClr val="F87B00"/>
                </a:solidFill>
                <a:latin typeface="Segoe UI Semilight" panose="020B0402040204020203" pitchFamily="34" charset="0"/>
                <a:cs typeface="Segoe UI Semilight" panose="020B0402040204020203" pitchFamily="34" charset="0"/>
              </a:rPr>
              <a:t>/</a:t>
            </a:r>
            <a:r>
              <a:rPr lang="ru-RU" sz="1950" b="1" dirty="0">
                <a:solidFill>
                  <a:srgbClr val="F87B00"/>
                </a:solidFill>
                <a:latin typeface="Segoe UI Semilight" panose="020B0402040204020203" pitchFamily="34" charset="0"/>
                <a:cs typeface="Segoe UI Semilight" panose="020B0402040204020203" pitchFamily="34" charset="0"/>
              </a:rPr>
              <a:t>интервью?</a:t>
            </a:r>
            <a:endParaRPr lang="ru-RU" sz="1950" b="1" dirty="0">
              <a:solidFill>
                <a:srgbClr val="F87B00"/>
              </a:solidFill>
              <a:latin typeface="Segoe UI Semilight" panose="020B0402040204020203" pitchFamily="34" charset="0"/>
              <a:cs typeface="Segoe UI Semilight" panose="020B0402040204020203" pitchFamily="34" charset="0"/>
            </a:endParaRPr>
          </a:p>
        </p:txBody>
      </p:sp>
      <p:pic>
        <p:nvPicPr>
          <p:cNvPr id="6" name="Рисунок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26542" y="883594"/>
            <a:ext cx="2071031" cy="3043718"/>
          </a:xfrm>
          <a:prstGeom prst="rect">
            <a:avLst/>
          </a:prstGeom>
        </p:spPr>
      </p:pic>
      <p:sp>
        <p:nvSpPr>
          <p:cNvPr id="9" name="TextBox 8"/>
          <p:cNvSpPr txBox="1"/>
          <p:nvPr/>
        </p:nvSpPr>
        <p:spPr>
          <a:xfrm>
            <a:off x="347744" y="2576942"/>
            <a:ext cx="5232369" cy="2954655"/>
          </a:xfrm>
          <a:prstGeom prst="rect">
            <a:avLst/>
          </a:prstGeom>
          <a:noFill/>
        </p:spPr>
        <p:txBody>
          <a:bodyPr wrap="square" rtlCol="0">
            <a:spAutoFit/>
          </a:bodyPr>
          <a:lstStyle/>
          <a:p>
            <a:pPr>
              <a:buClr>
                <a:srgbClr val="FF8400"/>
              </a:buClr>
            </a:pPr>
            <a:r>
              <a:rPr lang="ru-RU" sz="1650" b="1" dirty="0">
                <a:latin typeface="Segoe UI Semilight" panose="020B0402040204020203" pitchFamily="34" charset="0"/>
                <a:cs typeface="Segoe UI Semilight" panose="020B0402040204020203" pitchFamily="34" charset="0"/>
              </a:rPr>
              <a:t>Варианты формулировки вопроса и ответвления:</a:t>
            </a:r>
          </a:p>
          <a:p>
            <a:pPr>
              <a:buClr>
                <a:srgbClr val="FF8400"/>
              </a:buClr>
            </a:pPr>
            <a:endParaRPr lang="ru-RU" sz="750" b="1" dirty="0">
              <a:latin typeface="Segoe UI Semilight" panose="020B0402040204020203" pitchFamily="34" charset="0"/>
              <a:cs typeface="Segoe UI Semilight" panose="020B0402040204020203" pitchFamily="34" charset="0"/>
            </a:endParaRPr>
          </a:p>
          <a:p>
            <a:pPr>
              <a:buClr>
                <a:srgbClr val="FF8400"/>
              </a:buClr>
            </a:pPr>
            <a:r>
              <a:rPr lang="ru-RU" sz="1650" dirty="0">
                <a:latin typeface="Segoe UI Semilight" panose="020B0402040204020203" pitchFamily="34" charset="0"/>
                <a:cs typeface="Segoe UI Semilight" panose="020B0402040204020203" pitchFamily="34" charset="0"/>
              </a:rPr>
              <a:t>А) Как вы относитесь к тому, что с вами проводят </a:t>
            </a:r>
          </a:p>
          <a:p>
            <a:pPr>
              <a:buClr>
                <a:srgbClr val="FF8400"/>
              </a:buClr>
            </a:pPr>
            <a:r>
              <a:rPr lang="ru-RU" sz="1650" dirty="0">
                <a:latin typeface="Segoe UI Semilight" panose="020B0402040204020203" pitchFamily="34" charset="0"/>
                <a:cs typeface="Segoe UI Semilight" panose="020B0402040204020203" pitchFamily="34" charset="0"/>
              </a:rPr>
              <a:t>это интервью?</a:t>
            </a:r>
          </a:p>
          <a:p>
            <a:pPr>
              <a:buClr>
                <a:srgbClr val="FF8400"/>
              </a:buClr>
            </a:pPr>
            <a:endParaRPr lang="ru-RU" sz="750" dirty="0">
              <a:latin typeface="Segoe UI Semilight" panose="020B0402040204020203" pitchFamily="34" charset="0"/>
              <a:cs typeface="Segoe UI Semilight" panose="020B0402040204020203" pitchFamily="34" charset="0"/>
            </a:endParaRPr>
          </a:p>
          <a:p>
            <a:pPr>
              <a:buClr>
                <a:srgbClr val="FF8400"/>
              </a:buClr>
            </a:pPr>
            <a:r>
              <a:rPr lang="ru-RU" sz="1650" dirty="0">
                <a:latin typeface="Segoe UI Semilight" panose="020B0402040204020203" pitchFamily="34" charset="0"/>
                <a:cs typeface="Segoe UI Semilight" panose="020B0402040204020203" pitchFamily="34" charset="0"/>
              </a:rPr>
              <a:t>Б) Вы бы хотели избежать прохождения этого </a:t>
            </a:r>
          </a:p>
          <a:p>
            <a:pPr>
              <a:buClr>
                <a:srgbClr val="FF8400"/>
              </a:buClr>
            </a:pPr>
            <a:r>
              <a:rPr lang="ru-RU" sz="1650" dirty="0">
                <a:latin typeface="Segoe UI Semilight" panose="020B0402040204020203" pitchFamily="34" charset="0"/>
                <a:cs typeface="Segoe UI Semilight" panose="020B0402040204020203" pitchFamily="34" charset="0"/>
              </a:rPr>
              <a:t>интервью, если бы была такая возможность?</a:t>
            </a:r>
          </a:p>
          <a:p>
            <a:pPr>
              <a:buClr>
                <a:srgbClr val="FF8400"/>
              </a:buClr>
            </a:pPr>
            <a:endParaRPr lang="ru-RU" sz="750" dirty="0">
              <a:latin typeface="Segoe UI Semilight" panose="020B0402040204020203" pitchFamily="34" charset="0"/>
              <a:cs typeface="Segoe UI Semilight" panose="020B0402040204020203" pitchFamily="34" charset="0"/>
            </a:endParaRPr>
          </a:p>
          <a:p>
            <a:pPr>
              <a:buClr>
                <a:srgbClr val="FF8400"/>
              </a:buClr>
            </a:pPr>
            <a:r>
              <a:rPr lang="ru-RU" sz="1650" dirty="0">
                <a:latin typeface="Segoe UI Semilight" panose="020B0402040204020203" pitchFamily="34" charset="0"/>
                <a:cs typeface="Segoe UI Semilight" panose="020B0402040204020203" pitchFamily="34" charset="0"/>
              </a:rPr>
              <a:t>В) Как вы относитесь к самому проишествию?</a:t>
            </a:r>
          </a:p>
          <a:p>
            <a:pPr>
              <a:buClr>
                <a:srgbClr val="FF8400"/>
              </a:buClr>
            </a:pPr>
            <a:endParaRPr lang="ru-RU" sz="750" dirty="0">
              <a:latin typeface="Segoe UI Semilight" panose="020B0402040204020203" pitchFamily="34" charset="0"/>
              <a:cs typeface="Segoe UI Semilight" panose="020B0402040204020203" pitchFamily="34" charset="0"/>
            </a:endParaRPr>
          </a:p>
          <a:p>
            <a:pPr>
              <a:buClr>
                <a:srgbClr val="FF8400"/>
              </a:buClr>
            </a:pPr>
            <a:r>
              <a:rPr lang="ru-RU" sz="1650" dirty="0">
                <a:latin typeface="Segoe UI Semilight" panose="020B0402040204020203" pitchFamily="34" charset="0"/>
                <a:cs typeface="Segoe UI Semilight" panose="020B0402040204020203" pitchFamily="34" charset="0"/>
              </a:rPr>
              <a:t>Г) Есть ли причины, по которым вам следует </a:t>
            </a:r>
          </a:p>
          <a:p>
            <a:pPr>
              <a:buClr>
                <a:srgbClr val="FF8400"/>
              </a:buClr>
            </a:pPr>
            <a:r>
              <a:rPr lang="ru-RU" sz="1650" dirty="0">
                <a:latin typeface="Segoe UI Semilight" panose="020B0402040204020203" pitchFamily="34" charset="0"/>
                <a:cs typeface="Segoe UI Semilight" panose="020B0402040204020203" pitchFamily="34" charset="0"/>
              </a:rPr>
              <a:t>опасаться прохождения данного интервью?</a:t>
            </a:r>
          </a:p>
          <a:p>
            <a:pPr>
              <a:buClr>
                <a:srgbClr val="FF8400"/>
              </a:buClr>
            </a:pPr>
            <a:endParaRPr lang="ru-RU" sz="750" dirty="0">
              <a:latin typeface="Segoe UI Semilight" panose="020B0402040204020203" pitchFamily="34" charset="0"/>
              <a:cs typeface="Segoe UI Semilight" panose="020B0402040204020203" pitchFamily="34" charset="0"/>
            </a:endParaRPr>
          </a:p>
          <a:p>
            <a:pPr>
              <a:buClr>
                <a:srgbClr val="FF8400"/>
              </a:buClr>
            </a:pPr>
            <a:r>
              <a:rPr lang="ru-RU" sz="1650" dirty="0">
                <a:latin typeface="Segoe UI Semilight" panose="020B0402040204020203" pitchFamily="34" charset="0"/>
                <a:cs typeface="Segoe UI Semilight" panose="020B0402040204020203" pitchFamily="34" charset="0"/>
              </a:rPr>
              <a:t>Д) Почему вам необходимо пройти это интервью?</a:t>
            </a:r>
          </a:p>
        </p:txBody>
      </p:sp>
    </p:spTree>
    <p:extLst>
      <p:ext uri="{BB962C8B-B14F-4D97-AF65-F5344CB8AC3E}">
        <p14:creationId xmlns:p14="http://schemas.microsoft.com/office/powerpoint/2010/main" val="1019041733"/>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Рисунок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857250"/>
            <a:ext cx="9144000" cy="5143500"/>
          </a:xfrm>
          <a:prstGeom prst="rect">
            <a:avLst/>
          </a:prstGeom>
        </p:spPr>
      </p:pic>
      <p:sp>
        <p:nvSpPr>
          <p:cNvPr id="17" name="Прямоугольник 16"/>
          <p:cNvSpPr/>
          <p:nvPr/>
        </p:nvSpPr>
        <p:spPr>
          <a:xfrm>
            <a:off x="347745" y="1117749"/>
            <a:ext cx="6099464" cy="415498"/>
          </a:xfrm>
          <a:prstGeom prst="rect">
            <a:avLst/>
          </a:prstGeom>
        </p:spPr>
        <p:txBody>
          <a:bodyPr wrap="square">
            <a:spAutoFit/>
          </a:bodyPr>
          <a:lstStyle/>
          <a:p>
            <a:r>
              <a:rPr lang="ru-RU" sz="2100" b="1" dirty="0">
                <a:latin typeface="Segoe UI Semilight" panose="020B0402040204020203" pitchFamily="34" charset="0"/>
                <a:ea typeface="Segoe UI Black" panose="020B0A02040204020203" pitchFamily="34" charset="0"/>
                <a:cs typeface="Segoe UI Semilight" panose="020B0402040204020203" pitchFamily="34" charset="0"/>
              </a:rPr>
              <a:t>ВОПРОСЫ ПО РАССЛЕДУЕМОМУ СОБЫТИЮ</a:t>
            </a:r>
          </a:p>
        </p:txBody>
      </p:sp>
      <p:grpSp>
        <p:nvGrpSpPr>
          <p:cNvPr id="18" name="Группа 17"/>
          <p:cNvGrpSpPr/>
          <p:nvPr/>
        </p:nvGrpSpPr>
        <p:grpSpPr>
          <a:xfrm>
            <a:off x="7362058" y="4065655"/>
            <a:ext cx="1539068" cy="557533"/>
            <a:chOff x="7259651" y="5796829"/>
            <a:chExt cx="2052091" cy="743377"/>
          </a:xfrm>
        </p:grpSpPr>
        <p:pic>
          <p:nvPicPr>
            <p:cNvPr id="19" name="Рисунок 1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59651" y="5796829"/>
              <a:ext cx="2052091" cy="368916"/>
            </a:xfrm>
            <a:prstGeom prst="rect">
              <a:avLst/>
            </a:prstGeom>
          </p:spPr>
        </p:pic>
        <p:sp>
          <p:nvSpPr>
            <p:cNvPr id="20" name="Shape 40"/>
            <p:cNvSpPr>
              <a:spLocks noChangeArrowheads="1"/>
            </p:cNvSpPr>
            <p:nvPr/>
          </p:nvSpPr>
          <p:spPr bwMode="auto">
            <a:xfrm>
              <a:off x="7288224" y="6165745"/>
              <a:ext cx="2023518" cy="3744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square" lIns="19050" tIns="19050" rIns="19050" bIns="19050" anchor="ctr">
              <a:spAutoFit/>
            </a:bodyPr>
            <a:lstStyle>
              <a:lvl1pPr>
                <a:defRPr sz="5000">
                  <a:solidFill>
                    <a:schemeClr val="tx1"/>
                  </a:solidFill>
                  <a:latin typeface="Arial" panose="020B0604020202020204" pitchFamily="34" charset="0"/>
                  <a:ea typeface="Helvetica Light"/>
                  <a:cs typeface="Helvetica Light"/>
                  <a:sym typeface="Helvetica Light"/>
                </a:defRPr>
              </a:lvl1pPr>
              <a:lvl2pPr marL="742950" indent="-285750">
                <a:defRPr sz="5000">
                  <a:solidFill>
                    <a:schemeClr val="tx1"/>
                  </a:solidFill>
                  <a:latin typeface="Arial" panose="020B0604020202020204" pitchFamily="34" charset="0"/>
                  <a:ea typeface="Helvetica Light"/>
                  <a:cs typeface="Helvetica Light"/>
                  <a:sym typeface="Helvetica Light"/>
                </a:defRPr>
              </a:lvl2pPr>
              <a:lvl3pPr marL="1143000" indent="-228600">
                <a:defRPr sz="5000">
                  <a:solidFill>
                    <a:schemeClr val="tx1"/>
                  </a:solidFill>
                  <a:latin typeface="Arial" panose="020B0604020202020204" pitchFamily="34" charset="0"/>
                  <a:ea typeface="Helvetica Light"/>
                  <a:cs typeface="Helvetica Light"/>
                  <a:sym typeface="Helvetica Light"/>
                </a:defRPr>
              </a:lvl3pPr>
              <a:lvl4pPr marL="1600200" indent="-228600">
                <a:defRPr sz="5000">
                  <a:solidFill>
                    <a:schemeClr val="tx1"/>
                  </a:solidFill>
                  <a:latin typeface="Arial" panose="020B0604020202020204" pitchFamily="34" charset="0"/>
                  <a:ea typeface="Helvetica Light"/>
                  <a:cs typeface="Helvetica Light"/>
                  <a:sym typeface="Helvetica Light"/>
                </a:defRPr>
              </a:lvl4pPr>
              <a:lvl5pPr marL="2057400" indent="-228600">
                <a:defRPr sz="5000">
                  <a:solidFill>
                    <a:schemeClr val="tx1"/>
                  </a:solidFill>
                  <a:latin typeface="Arial" panose="020B0604020202020204" pitchFamily="34" charset="0"/>
                  <a:ea typeface="Helvetica Light"/>
                  <a:cs typeface="Helvetica Light"/>
                  <a:sym typeface="Helvetica Light"/>
                </a:defRPr>
              </a:lvl5pPr>
              <a:lvl6pPr marL="2514600" indent="-228600" defTabSz="825500" eaLnBrk="0" fontAlgn="base" hangingPunct="0">
                <a:spcBef>
                  <a:spcPct val="0"/>
                </a:spcBef>
                <a:spcAft>
                  <a:spcPct val="0"/>
                </a:spcAft>
                <a:defRPr sz="5000">
                  <a:solidFill>
                    <a:schemeClr val="tx1"/>
                  </a:solidFill>
                  <a:latin typeface="Arial" panose="020B0604020202020204" pitchFamily="34" charset="0"/>
                  <a:ea typeface="Helvetica Light"/>
                  <a:cs typeface="Helvetica Light"/>
                  <a:sym typeface="Helvetica Light"/>
                </a:defRPr>
              </a:lvl6pPr>
              <a:lvl7pPr marL="2971800" indent="-228600" defTabSz="825500" eaLnBrk="0" fontAlgn="base" hangingPunct="0">
                <a:spcBef>
                  <a:spcPct val="0"/>
                </a:spcBef>
                <a:spcAft>
                  <a:spcPct val="0"/>
                </a:spcAft>
                <a:defRPr sz="5000">
                  <a:solidFill>
                    <a:schemeClr val="tx1"/>
                  </a:solidFill>
                  <a:latin typeface="Arial" panose="020B0604020202020204" pitchFamily="34" charset="0"/>
                  <a:ea typeface="Helvetica Light"/>
                  <a:cs typeface="Helvetica Light"/>
                  <a:sym typeface="Helvetica Light"/>
                </a:defRPr>
              </a:lvl7pPr>
              <a:lvl8pPr marL="3429000" indent="-228600" defTabSz="825500" eaLnBrk="0" fontAlgn="base" hangingPunct="0">
                <a:spcBef>
                  <a:spcPct val="0"/>
                </a:spcBef>
                <a:spcAft>
                  <a:spcPct val="0"/>
                </a:spcAft>
                <a:defRPr sz="5000">
                  <a:solidFill>
                    <a:schemeClr val="tx1"/>
                  </a:solidFill>
                  <a:latin typeface="Arial" panose="020B0604020202020204" pitchFamily="34" charset="0"/>
                  <a:ea typeface="Helvetica Light"/>
                  <a:cs typeface="Helvetica Light"/>
                  <a:sym typeface="Helvetica Light"/>
                </a:defRPr>
              </a:lvl8pPr>
              <a:lvl9pPr marL="3886200" indent="-228600" defTabSz="825500" eaLnBrk="0" fontAlgn="base" hangingPunct="0">
                <a:spcBef>
                  <a:spcPct val="0"/>
                </a:spcBef>
                <a:spcAft>
                  <a:spcPct val="0"/>
                </a:spcAft>
                <a:defRPr sz="5000">
                  <a:solidFill>
                    <a:schemeClr val="tx1"/>
                  </a:solidFill>
                  <a:latin typeface="Arial" panose="020B0604020202020204" pitchFamily="34" charset="0"/>
                  <a:ea typeface="Helvetica Light"/>
                  <a:cs typeface="Helvetica Light"/>
                  <a:sym typeface="Helvetica Light"/>
                </a:defRPr>
              </a:lvl9pPr>
            </a:lstStyle>
            <a:p>
              <a:pPr>
                <a:defRPr/>
              </a:pPr>
              <a:r>
                <a:rPr lang="en-US" altLang="ru-RU" sz="1575" b="1" dirty="0">
                  <a:latin typeface="Segoe UI Semilight" panose="020B0402040204020203" pitchFamily="34" charset="0"/>
                  <a:cs typeface="Segoe UI Semilight" panose="020B0402040204020203" pitchFamily="34" charset="0"/>
                </a:rPr>
                <a:t>t.me/</a:t>
              </a:r>
              <a:r>
                <a:rPr lang="en-US" altLang="ru-RU" sz="1575" b="1" dirty="0" err="1">
                  <a:latin typeface="Segoe UI Semilight" panose="020B0402040204020203" pitchFamily="34" charset="0"/>
                  <a:cs typeface="Segoe UI Semilight" panose="020B0402040204020203" pitchFamily="34" charset="0"/>
                </a:rPr>
                <a:t>ProProfiling</a:t>
              </a:r>
              <a:endParaRPr lang="en-US" altLang="ru-RU" sz="1575" b="1" dirty="0">
                <a:latin typeface="Segoe UI Semilight" panose="020B0402040204020203" pitchFamily="34" charset="0"/>
                <a:cs typeface="Segoe UI Semilight" panose="020B0402040204020203" pitchFamily="34" charset="0"/>
              </a:endParaRPr>
            </a:p>
          </p:txBody>
        </p:sp>
      </p:grpSp>
      <p:sp>
        <p:nvSpPr>
          <p:cNvPr id="15" name="TextBox 14"/>
          <p:cNvSpPr txBox="1"/>
          <p:nvPr/>
        </p:nvSpPr>
        <p:spPr>
          <a:xfrm>
            <a:off x="347744" y="1558805"/>
            <a:ext cx="5134398" cy="992579"/>
          </a:xfrm>
          <a:prstGeom prst="rect">
            <a:avLst/>
          </a:prstGeom>
          <a:noFill/>
        </p:spPr>
        <p:txBody>
          <a:bodyPr wrap="square" rtlCol="0">
            <a:spAutoFit/>
          </a:bodyPr>
          <a:lstStyle/>
          <a:p>
            <a:pPr marL="342900" indent="-342900">
              <a:buClr>
                <a:srgbClr val="FF8400"/>
              </a:buClr>
              <a:buFont typeface="+mj-lt"/>
              <a:buAutoNum type="arabicPeriod" startAt="4"/>
            </a:pPr>
            <a:r>
              <a:rPr lang="ru-RU" sz="1950" b="1" dirty="0">
                <a:solidFill>
                  <a:srgbClr val="F87B00"/>
                </a:solidFill>
                <a:latin typeface="Segoe UI Semilight" panose="020B0402040204020203" pitchFamily="34" charset="0"/>
                <a:cs typeface="Segoe UI Semilight" panose="020B0402040204020203" pitchFamily="34" charset="0"/>
              </a:rPr>
              <a:t>Вы верите тому, что это преступление (происшествие) действительно было совершено?</a:t>
            </a:r>
          </a:p>
        </p:txBody>
      </p:sp>
      <p:pic>
        <p:nvPicPr>
          <p:cNvPr id="6" name="Рисунок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26542" y="883594"/>
            <a:ext cx="2071031" cy="3043718"/>
          </a:xfrm>
          <a:prstGeom prst="rect">
            <a:avLst/>
          </a:prstGeom>
        </p:spPr>
      </p:pic>
      <p:sp>
        <p:nvSpPr>
          <p:cNvPr id="9" name="TextBox 8"/>
          <p:cNvSpPr txBox="1"/>
          <p:nvPr/>
        </p:nvSpPr>
        <p:spPr>
          <a:xfrm>
            <a:off x="347744" y="2777557"/>
            <a:ext cx="5232369" cy="3093154"/>
          </a:xfrm>
          <a:prstGeom prst="rect">
            <a:avLst/>
          </a:prstGeom>
          <a:noFill/>
        </p:spPr>
        <p:txBody>
          <a:bodyPr wrap="square" rtlCol="0">
            <a:spAutoFit/>
          </a:bodyPr>
          <a:lstStyle/>
          <a:p>
            <a:pPr>
              <a:buClr>
                <a:srgbClr val="FF8400"/>
              </a:buClr>
            </a:pPr>
            <a:r>
              <a:rPr lang="ru-RU" sz="1650" b="1" dirty="0">
                <a:latin typeface="Segoe UI Semilight" panose="020B0402040204020203" pitchFamily="34" charset="0"/>
                <a:cs typeface="Segoe UI Semilight" panose="020B0402040204020203" pitchFamily="34" charset="0"/>
              </a:rPr>
              <a:t>Варианты формулировки вопроса и ответвления:</a:t>
            </a:r>
          </a:p>
          <a:p>
            <a:pPr>
              <a:buClr>
                <a:srgbClr val="FF8400"/>
              </a:buClr>
            </a:pPr>
            <a:endParaRPr lang="ru-RU" sz="750" b="1" dirty="0">
              <a:latin typeface="Segoe UI Semilight" panose="020B0402040204020203" pitchFamily="34" charset="0"/>
              <a:cs typeface="Segoe UI Semilight" panose="020B0402040204020203" pitchFamily="34" charset="0"/>
            </a:endParaRPr>
          </a:p>
          <a:p>
            <a:pPr>
              <a:buClr>
                <a:srgbClr val="FF8400"/>
              </a:buClr>
            </a:pPr>
            <a:r>
              <a:rPr lang="ru-RU" sz="1650" dirty="0">
                <a:latin typeface="Segoe UI Semilight" panose="020B0402040204020203" pitchFamily="34" charset="0"/>
                <a:cs typeface="Segoe UI Semilight" panose="020B0402040204020203" pitchFamily="34" charset="0"/>
              </a:rPr>
              <a:t>А) Как бы вы сами назвали то, что произошло?</a:t>
            </a:r>
          </a:p>
          <a:p>
            <a:pPr>
              <a:buClr>
                <a:srgbClr val="FF8400"/>
              </a:buClr>
            </a:pPr>
            <a:r>
              <a:rPr lang="ru-RU" sz="1650" dirty="0">
                <a:latin typeface="Segoe UI Semilight" panose="020B0402040204020203" pitchFamily="34" charset="0"/>
                <a:cs typeface="Segoe UI Semilight" panose="020B0402040204020203" pitchFamily="34" charset="0"/>
              </a:rPr>
              <a:t>Почему?</a:t>
            </a:r>
          </a:p>
          <a:p>
            <a:pPr>
              <a:buClr>
                <a:srgbClr val="FF8400"/>
              </a:buClr>
            </a:pPr>
            <a:endParaRPr lang="ru-RU" sz="750" dirty="0">
              <a:latin typeface="Segoe UI Semilight" panose="020B0402040204020203" pitchFamily="34" charset="0"/>
              <a:cs typeface="Segoe UI Semilight" panose="020B0402040204020203" pitchFamily="34" charset="0"/>
            </a:endParaRPr>
          </a:p>
          <a:p>
            <a:pPr>
              <a:buClr>
                <a:srgbClr val="FF8400"/>
              </a:buClr>
            </a:pPr>
            <a:r>
              <a:rPr lang="ru-RU" sz="1650" dirty="0">
                <a:latin typeface="Segoe UI Semilight" panose="020B0402040204020203" pitchFamily="34" charset="0"/>
                <a:cs typeface="Segoe UI Semilight" panose="020B0402040204020203" pitchFamily="34" charset="0"/>
              </a:rPr>
              <a:t>Б) Это может быть шуткой, недоразумением, </a:t>
            </a:r>
          </a:p>
          <a:p>
            <a:pPr>
              <a:buClr>
                <a:srgbClr val="FF8400"/>
              </a:buClr>
            </a:pPr>
            <a:r>
              <a:rPr lang="ru-RU" sz="1650" dirty="0">
                <a:latin typeface="Segoe UI Semilight" panose="020B0402040204020203" pitchFamily="34" charset="0"/>
                <a:cs typeface="Segoe UI Semilight" panose="020B0402040204020203" pitchFamily="34" charset="0"/>
              </a:rPr>
              <a:t>ошибкой, постановкой, подставой, проверкой? Почему?</a:t>
            </a:r>
          </a:p>
          <a:p>
            <a:pPr>
              <a:buClr>
                <a:srgbClr val="FF8400"/>
              </a:buClr>
            </a:pPr>
            <a:endParaRPr lang="ru-RU" sz="750" dirty="0">
              <a:latin typeface="Segoe UI Semilight" panose="020B0402040204020203" pitchFamily="34" charset="0"/>
              <a:cs typeface="Segoe UI Semilight" panose="020B0402040204020203" pitchFamily="34" charset="0"/>
            </a:endParaRPr>
          </a:p>
          <a:p>
            <a:pPr>
              <a:buClr>
                <a:srgbClr val="FF8400"/>
              </a:buClr>
            </a:pPr>
            <a:r>
              <a:rPr lang="ru-RU" sz="1650" dirty="0">
                <a:latin typeface="Segoe UI Semilight" panose="020B0402040204020203" pitchFamily="34" charset="0"/>
                <a:cs typeface="Segoe UI Semilight" panose="020B0402040204020203" pitchFamily="34" charset="0"/>
              </a:rPr>
              <a:t>В) Знаете ли вы как ваше руководство относится </a:t>
            </a:r>
          </a:p>
          <a:p>
            <a:pPr>
              <a:buClr>
                <a:srgbClr val="FF8400"/>
              </a:buClr>
            </a:pPr>
            <a:r>
              <a:rPr lang="ru-RU" sz="1650" dirty="0">
                <a:latin typeface="Segoe UI Semilight" panose="020B0402040204020203" pitchFamily="34" charset="0"/>
                <a:cs typeface="Segoe UI Semilight" panose="020B0402040204020203" pitchFamily="34" charset="0"/>
              </a:rPr>
              <a:t>к произошедшему?</a:t>
            </a:r>
          </a:p>
          <a:p>
            <a:pPr>
              <a:buClr>
                <a:srgbClr val="FF8400"/>
              </a:buClr>
            </a:pPr>
            <a:endParaRPr lang="ru-RU" sz="750" dirty="0">
              <a:latin typeface="Segoe UI Semilight" panose="020B0402040204020203" pitchFamily="34" charset="0"/>
              <a:cs typeface="Segoe UI Semilight" panose="020B0402040204020203" pitchFamily="34" charset="0"/>
            </a:endParaRPr>
          </a:p>
          <a:p>
            <a:pPr>
              <a:buClr>
                <a:srgbClr val="FF8400"/>
              </a:buClr>
            </a:pPr>
            <a:r>
              <a:rPr lang="ru-RU" sz="1650" dirty="0">
                <a:latin typeface="Segoe UI Semilight" panose="020B0402040204020203" pitchFamily="34" charset="0"/>
                <a:cs typeface="Segoe UI Semilight" panose="020B0402040204020203" pitchFamily="34" charset="0"/>
              </a:rPr>
              <a:t>Г) Как вы считаете, почему на это расследование</a:t>
            </a:r>
          </a:p>
          <a:p>
            <a:pPr>
              <a:buClr>
                <a:srgbClr val="FF8400"/>
              </a:buClr>
            </a:pPr>
            <a:r>
              <a:rPr lang="ru-RU" sz="1650" dirty="0">
                <a:latin typeface="Segoe UI Semilight" panose="020B0402040204020203" pitchFamily="34" charset="0"/>
                <a:cs typeface="Segoe UI Semilight" panose="020B0402040204020203" pitchFamily="34" charset="0"/>
              </a:rPr>
              <a:t>была приглашена такая группа специалистов?</a:t>
            </a:r>
          </a:p>
        </p:txBody>
      </p:sp>
    </p:spTree>
    <p:extLst>
      <p:ext uri="{BB962C8B-B14F-4D97-AF65-F5344CB8AC3E}">
        <p14:creationId xmlns:p14="http://schemas.microsoft.com/office/powerpoint/2010/main" val="1254987252"/>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857250"/>
            <a:ext cx="9144000" cy="5143500"/>
          </a:xfrm>
          <a:prstGeom prst="rect">
            <a:avLst/>
          </a:prstGeom>
        </p:spPr>
      </p:pic>
      <p:sp>
        <p:nvSpPr>
          <p:cNvPr id="17" name="Прямоугольник 16"/>
          <p:cNvSpPr/>
          <p:nvPr/>
        </p:nvSpPr>
        <p:spPr>
          <a:xfrm>
            <a:off x="227077" y="1065681"/>
            <a:ext cx="6099464" cy="415498"/>
          </a:xfrm>
          <a:prstGeom prst="rect">
            <a:avLst/>
          </a:prstGeom>
        </p:spPr>
        <p:txBody>
          <a:bodyPr wrap="square">
            <a:spAutoFit/>
          </a:bodyPr>
          <a:lstStyle/>
          <a:p>
            <a:r>
              <a:rPr lang="ru-RU" sz="2100" b="1" dirty="0">
                <a:latin typeface="Segoe UI Semilight" panose="020B0402040204020203" pitchFamily="34" charset="0"/>
                <a:ea typeface="Segoe UI Black" panose="020B0A02040204020203" pitchFamily="34" charset="0"/>
                <a:cs typeface="Segoe UI Semilight" panose="020B0402040204020203" pitchFamily="34" charset="0"/>
              </a:rPr>
              <a:t>ВОПРОСЫ ПО РАССЛЕДУЕМОМУ СОБЫТИЮ</a:t>
            </a:r>
          </a:p>
        </p:txBody>
      </p:sp>
      <p:grpSp>
        <p:nvGrpSpPr>
          <p:cNvPr id="18" name="Группа 17"/>
          <p:cNvGrpSpPr/>
          <p:nvPr/>
        </p:nvGrpSpPr>
        <p:grpSpPr>
          <a:xfrm>
            <a:off x="7362058" y="4065655"/>
            <a:ext cx="1539068" cy="557533"/>
            <a:chOff x="7259651" y="5796829"/>
            <a:chExt cx="2052091" cy="743377"/>
          </a:xfrm>
        </p:grpSpPr>
        <p:pic>
          <p:nvPicPr>
            <p:cNvPr id="19" name="Рисунок 1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59651" y="5796829"/>
              <a:ext cx="2052091" cy="368916"/>
            </a:xfrm>
            <a:prstGeom prst="rect">
              <a:avLst/>
            </a:prstGeom>
          </p:spPr>
        </p:pic>
        <p:sp>
          <p:nvSpPr>
            <p:cNvPr id="20" name="Shape 40"/>
            <p:cNvSpPr>
              <a:spLocks noChangeArrowheads="1"/>
            </p:cNvSpPr>
            <p:nvPr/>
          </p:nvSpPr>
          <p:spPr bwMode="auto">
            <a:xfrm>
              <a:off x="7288224" y="6165745"/>
              <a:ext cx="2023518" cy="3744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square" lIns="19050" tIns="19050" rIns="19050" bIns="19050" anchor="ctr">
              <a:spAutoFit/>
            </a:bodyPr>
            <a:lstStyle>
              <a:lvl1pPr>
                <a:defRPr sz="5000">
                  <a:solidFill>
                    <a:schemeClr val="tx1"/>
                  </a:solidFill>
                  <a:latin typeface="Arial" panose="020B0604020202020204" pitchFamily="34" charset="0"/>
                  <a:ea typeface="Helvetica Light"/>
                  <a:cs typeface="Helvetica Light"/>
                  <a:sym typeface="Helvetica Light"/>
                </a:defRPr>
              </a:lvl1pPr>
              <a:lvl2pPr marL="742950" indent="-285750">
                <a:defRPr sz="5000">
                  <a:solidFill>
                    <a:schemeClr val="tx1"/>
                  </a:solidFill>
                  <a:latin typeface="Arial" panose="020B0604020202020204" pitchFamily="34" charset="0"/>
                  <a:ea typeface="Helvetica Light"/>
                  <a:cs typeface="Helvetica Light"/>
                  <a:sym typeface="Helvetica Light"/>
                </a:defRPr>
              </a:lvl2pPr>
              <a:lvl3pPr marL="1143000" indent="-228600">
                <a:defRPr sz="5000">
                  <a:solidFill>
                    <a:schemeClr val="tx1"/>
                  </a:solidFill>
                  <a:latin typeface="Arial" panose="020B0604020202020204" pitchFamily="34" charset="0"/>
                  <a:ea typeface="Helvetica Light"/>
                  <a:cs typeface="Helvetica Light"/>
                  <a:sym typeface="Helvetica Light"/>
                </a:defRPr>
              </a:lvl3pPr>
              <a:lvl4pPr marL="1600200" indent="-228600">
                <a:defRPr sz="5000">
                  <a:solidFill>
                    <a:schemeClr val="tx1"/>
                  </a:solidFill>
                  <a:latin typeface="Arial" panose="020B0604020202020204" pitchFamily="34" charset="0"/>
                  <a:ea typeface="Helvetica Light"/>
                  <a:cs typeface="Helvetica Light"/>
                  <a:sym typeface="Helvetica Light"/>
                </a:defRPr>
              </a:lvl4pPr>
              <a:lvl5pPr marL="2057400" indent="-228600">
                <a:defRPr sz="5000">
                  <a:solidFill>
                    <a:schemeClr val="tx1"/>
                  </a:solidFill>
                  <a:latin typeface="Arial" panose="020B0604020202020204" pitchFamily="34" charset="0"/>
                  <a:ea typeface="Helvetica Light"/>
                  <a:cs typeface="Helvetica Light"/>
                  <a:sym typeface="Helvetica Light"/>
                </a:defRPr>
              </a:lvl5pPr>
              <a:lvl6pPr marL="2514600" indent="-228600" defTabSz="825500" eaLnBrk="0" fontAlgn="base" hangingPunct="0">
                <a:spcBef>
                  <a:spcPct val="0"/>
                </a:spcBef>
                <a:spcAft>
                  <a:spcPct val="0"/>
                </a:spcAft>
                <a:defRPr sz="5000">
                  <a:solidFill>
                    <a:schemeClr val="tx1"/>
                  </a:solidFill>
                  <a:latin typeface="Arial" panose="020B0604020202020204" pitchFamily="34" charset="0"/>
                  <a:ea typeface="Helvetica Light"/>
                  <a:cs typeface="Helvetica Light"/>
                  <a:sym typeface="Helvetica Light"/>
                </a:defRPr>
              </a:lvl6pPr>
              <a:lvl7pPr marL="2971800" indent="-228600" defTabSz="825500" eaLnBrk="0" fontAlgn="base" hangingPunct="0">
                <a:spcBef>
                  <a:spcPct val="0"/>
                </a:spcBef>
                <a:spcAft>
                  <a:spcPct val="0"/>
                </a:spcAft>
                <a:defRPr sz="5000">
                  <a:solidFill>
                    <a:schemeClr val="tx1"/>
                  </a:solidFill>
                  <a:latin typeface="Arial" panose="020B0604020202020204" pitchFamily="34" charset="0"/>
                  <a:ea typeface="Helvetica Light"/>
                  <a:cs typeface="Helvetica Light"/>
                  <a:sym typeface="Helvetica Light"/>
                </a:defRPr>
              </a:lvl7pPr>
              <a:lvl8pPr marL="3429000" indent="-228600" defTabSz="825500" eaLnBrk="0" fontAlgn="base" hangingPunct="0">
                <a:spcBef>
                  <a:spcPct val="0"/>
                </a:spcBef>
                <a:spcAft>
                  <a:spcPct val="0"/>
                </a:spcAft>
                <a:defRPr sz="5000">
                  <a:solidFill>
                    <a:schemeClr val="tx1"/>
                  </a:solidFill>
                  <a:latin typeface="Arial" panose="020B0604020202020204" pitchFamily="34" charset="0"/>
                  <a:ea typeface="Helvetica Light"/>
                  <a:cs typeface="Helvetica Light"/>
                  <a:sym typeface="Helvetica Light"/>
                </a:defRPr>
              </a:lvl8pPr>
              <a:lvl9pPr marL="3886200" indent="-228600" defTabSz="825500" eaLnBrk="0" fontAlgn="base" hangingPunct="0">
                <a:spcBef>
                  <a:spcPct val="0"/>
                </a:spcBef>
                <a:spcAft>
                  <a:spcPct val="0"/>
                </a:spcAft>
                <a:defRPr sz="5000">
                  <a:solidFill>
                    <a:schemeClr val="tx1"/>
                  </a:solidFill>
                  <a:latin typeface="Arial" panose="020B0604020202020204" pitchFamily="34" charset="0"/>
                  <a:ea typeface="Helvetica Light"/>
                  <a:cs typeface="Helvetica Light"/>
                  <a:sym typeface="Helvetica Light"/>
                </a:defRPr>
              </a:lvl9pPr>
            </a:lstStyle>
            <a:p>
              <a:pPr>
                <a:defRPr/>
              </a:pPr>
              <a:r>
                <a:rPr lang="en-US" altLang="ru-RU" sz="1575" b="1" dirty="0">
                  <a:latin typeface="Segoe UI Semilight" panose="020B0402040204020203" pitchFamily="34" charset="0"/>
                  <a:cs typeface="Segoe UI Semilight" panose="020B0402040204020203" pitchFamily="34" charset="0"/>
                </a:rPr>
                <a:t>t.me/</a:t>
              </a:r>
              <a:r>
                <a:rPr lang="en-US" altLang="ru-RU" sz="1575" b="1" dirty="0" err="1">
                  <a:latin typeface="Segoe UI Semilight" panose="020B0402040204020203" pitchFamily="34" charset="0"/>
                  <a:cs typeface="Segoe UI Semilight" panose="020B0402040204020203" pitchFamily="34" charset="0"/>
                </a:rPr>
                <a:t>ProProfiling</a:t>
              </a:r>
              <a:endParaRPr lang="en-US" altLang="ru-RU" sz="1575" b="1" dirty="0">
                <a:latin typeface="Segoe UI Semilight" panose="020B0402040204020203" pitchFamily="34" charset="0"/>
                <a:cs typeface="Segoe UI Semilight" panose="020B0402040204020203" pitchFamily="34" charset="0"/>
              </a:endParaRPr>
            </a:p>
          </p:txBody>
        </p:sp>
      </p:grpSp>
      <p:pic>
        <p:nvPicPr>
          <p:cNvPr id="9" name="Рисунок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26542" y="883594"/>
            <a:ext cx="2071031" cy="3043718"/>
          </a:xfrm>
          <a:prstGeom prst="rect">
            <a:avLst/>
          </a:prstGeom>
        </p:spPr>
      </p:pic>
      <p:sp>
        <p:nvSpPr>
          <p:cNvPr id="10" name="TextBox 9"/>
          <p:cNvSpPr txBox="1"/>
          <p:nvPr/>
        </p:nvSpPr>
        <p:spPr>
          <a:xfrm>
            <a:off x="347744" y="1558805"/>
            <a:ext cx="5134398" cy="692497"/>
          </a:xfrm>
          <a:prstGeom prst="rect">
            <a:avLst/>
          </a:prstGeom>
          <a:noFill/>
        </p:spPr>
        <p:txBody>
          <a:bodyPr wrap="square" rtlCol="0">
            <a:spAutoFit/>
          </a:bodyPr>
          <a:lstStyle/>
          <a:p>
            <a:pPr>
              <a:buClr>
                <a:srgbClr val="FF8400"/>
              </a:buClr>
            </a:pPr>
            <a:r>
              <a:rPr lang="ru-RU" sz="1950" b="1" dirty="0">
                <a:solidFill>
                  <a:srgbClr val="F87B00"/>
                </a:solidFill>
                <a:latin typeface="Segoe UI Semilight" panose="020B0402040204020203" pitchFamily="34" charset="0"/>
                <a:cs typeface="Segoe UI Semilight" panose="020B0402040204020203" pitchFamily="34" charset="0"/>
              </a:rPr>
              <a:t>5. Расскажите в деталях все, что вы знаете об этом проишествии?</a:t>
            </a:r>
          </a:p>
        </p:txBody>
      </p:sp>
      <p:sp>
        <p:nvSpPr>
          <p:cNvPr id="11" name="TextBox 10"/>
          <p:cNvSpPr txBox="1"/>
          <p:nvPr/>
        </p:nvSpPr>
        <p:spPr>
          <a:xfrm>
            <a:off x="122153" y="2457127"/>
            <a:ext cx="5232369" cy="2839239"/>
          </a:xfrm>
          <a:prstGeom prst="rect">
            <a:avLst/>
          </a:prstGeom>
          <a:noFill/>
        </p:spPr>
        <p:txBody>
          <a:bodyPr wrap="square" rtlCol="0">
            <a:spAutoFit/>
          </a:bodyPr>
          <a:lstStyle/>
          <a:p>
            <a:pPr>
              <a:buClr>
                <a:srgbClr val="FF8400"/>
              </a:buClr>
            </a:pPr>
            <a:r>
              <a:rPr lang="ru-RU" sz="1650" b="1" dirty="0">
                <a:latin typeface="Segoe UI Semilight" panose="020B0402040204020203" pitchFamily="34" charset="0"/>
                <a:cs typeface="Segoe UI Semilight" panose="020B0402040204020203" pitchFamily="34" charset="0"/>
              </a:rPr>
              <a:t>Варианты формулировки вопроса и ответвления:</a:t>
            </a:r>
          </a:p>
          <a:p>
            <a:pPr>
              <a:buClr>
                <a:srgbClr val="FF8400"/>
              </a:buClr>
            </a:pPr>
            <a:endParaRPr lang="ru-RU" sz="750" b="1" dirty="0">
              <a:latin typeface="Segoe UI Semilight" panose="020B0402040204020203" pitchFamily="34" charset="0"/>
              <a:cs typeface="Segoe UI Semilight" panose="020B0402040204020203" pitchFamily="34" charset="0"/>
            </a:endParaRPr>
          </a:p>
          <a:p>
            <a:pPr>
              <a:buClr>
                <a:srgbClr val="FF8400"/>
              </a:buClr>
            </a:pPr>
            <a:r>
              <a:rPr lang="ru-RU" sz="1650" dirty="0">
                <a:latin typeface="Segoe UI Semilight" panose="020B0402040204020203" pitchFamily="34" charset="0"/>
                <a:cs typeface="Segoe UI Semilight" panose="020B0402040204020203" pitchFamily="34" charset="0"/>
              </a:rPr>
              <a:t>А) Расскажите последовательно, как вы узнали об</a:t>
            </a:r>
          </a:p>
          <a:p>
            <a:pPr>
              <a:buClr>
                <a:srgbClr val="FF8400"/>
              </a:buClr>
            </a:pPr>
            <a:r>
              <a:rPr lang="ru-RU" sz="1650" dirty="0">
                <a:latin typeface="Segoe UI Semilight" panose="020B0402040204020203" pitchFamily="34" charset="0"/>
                <a:cs typeface="Segoe UI Semilight" panose="020B0402040204020203" pitchFamily="34" charset="0"/>
              </a:rPr>
              <a:t>этом событии? Что было до, во время и после этого?</a:t>
            </a:r>
          </a:p>
          <a:p>
            <a:pPr>
              <a:buClr>
                <a:srgbClr val="FF8400"/>
              </a:buClr>
            </a:pPr>
            <a:endParaRPr lang="ru-RU" sz="750" dirty="0">
              <a:latin typeface="Segoe UI Semilight" panose="020B0402040204020203" pitchFamily="34" charset="0"/>
              <a:cs typeface="Segoe UI Semilight" panose="020B0402040204020203" pitchFamily="34" charset="0"/>
            </a:endParaRPr>
          </a:p>
          <a:p>
            <a:pPr>
              <a:buClr>
                <a:srgbClr val="FF8400"/>
              </a:buClr>
            </a:pPr>
            <a:r>
              <a:rPr lang="ru-RU" sz="1650" dirty="0">
                <a:latin typeface="Segoe UI Semilight" panose="020B0402040204020203" pitchFamily="34" charset="0"/>
                <a:cs typeface="Segoe UI Semilight" panose="020B0402040204020203" pitchFamily="34" charset="0"/>
              </a:rPr>
              <a:t>Б) Расскажите в обратном порядке, как вы узнали об этой ситуации?</a:t>
            </a:r>
          </a:p>
          <a:p>
            <a:pPr>
              <a:buClr>
                <a:srgbClr val="FF8400"/>
              </a:buClr>
            </a:pPr>
            <a:endParaRPr lang="ru-RU" sz="750" dirty="0">
              <a:latin typeface="Segoe UI Semilight" panose="020B0402040204020203" pitchFamily="34" charset="0"/>
              <a:cs typeface="Segoe UI Semilight" panose="020B0402040204020203" pitchFamily="34" charset="0"/>
            </a:endParaRPr>
          </a:p>
          <a:p>
            <a:pPr>
              <a:buClr>
                <a:srgbClr val="FF8400"/>
              </a:buClr>
            </a:pPr>
            <a:r>
              <a:rPr lang="ru-RU" sz="1650" dirty="0">
                <a:latin typeface="Segoe UI Semilight" panose="020B0402040204020203" pitchFamily="34" charset="0"/>
                <a:cs typeface="Segoe UI Semilight" panose="020B0402040204020203" pitchFamily="34" charset="0"/>
              </a:rPr>
              <a:t>В) Какие детали (обстоятельства) в этой ситуации вы считаете наиболее важными?</a:t>
            </a:r>
          </a:p>
          <a:p>
            <a:pPr>
              <a:buClr>
                <a:srgbClr val="FF8400"/>
              </a:buClr>
            </a:pPr>
            <a:endParaRPr lang="ru-RU" sz="750" dirty="0">
              <a:latin typeface="Segoe UI Semilight" panose="020B0402040204020203" pitchFamily="34" charset="0"/>
              <a:cs typeface="Segoe UI Semilight" panose="020B0402040204020203" pitchFamily="34" charset="0"/>
            </a:endParaRPr>
          </a:p>
          <a:p>
            <a:pPr>
              <a:buClr>
                <a:srgbClr val="FF8400"/>
              </a:buClr>
            </a:pPr>
            <a:r>
              <a:rPr lang="ru-RU" sz="1650" dirty="0">
                <a:latin typeface="Segoe UI Semilight" panose="020B0402040204020203" pitchFamily="34" charset="0"/>
                <a:cs typeface="Segoe UI Semilight" panose="020B0402040204020203" pitchFamily="34" charset="0"/>
              </a:rPr>
              <a:t>Г) Какие детали (обстоятельства) в этой ситуации вы считаете наименее значимыми?</a:t>
            </a:r>
          </a:p>
        </p:txBody>
      </p:sp>
    </p:spTree>
    <p:extLst>
      <p:ext uri="{BB962C8B-B14F-4D97-AF65-F5344CB8AC3E}">
        <p14:creationId xmlns:p14="http://schemas.microsoft.com/office/powerpoint/2010/main" val="592598939"/>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857250"/>
            <a:ext cx="9144000" cy="5143500"/>
          </a:xfrm>
          <a:prstGeom prst="rect">
            <a:avLst/>
          </a:prstGeom>
        </p:spPr>
      </p:pic>
      <p:sp>
        <p:nvSpPr>
          <p:cNvPr id="17" name="Прямоугольник 16"/>
          <p:cNvSpPr/>
          <p:nvPr/>
        </p:nvSpPr>
        <p:spPr>
          <a:xfrm>
            <a:off x="136017" y="1050979"/>
            <a:ext cx="6487367" cy="415498"/>
          </a:xfrm>
          <a:prstGeom prst="rect">
            <a:avLst/>
          </a:prstGeom>
        </p:spPr>
        <p:txBody>
          <a:bodyPr wrap="square">
            <a:spAutoFit/>
          </a:bodyPr>
          <a:lstStyle/>
          <a:p>
            <a:r>
              <a:rPr lang="ru-RU" sz="2100" b="1" dirty="0">
                <a:latin typeface="Segoe UI Semilight" panose="020B0402040204020203" pitchFamily="34" charset="0"/>
                <a:ea typeface="Segoe UI Black" panose="020B0A02040204020203" pitchFamily="34" charset="0"/>
                <a:cs typeface="Segoe UI Semilight" panose="020B0402040204020203" pitchFamily="34" charset="0"/>
              </a:rPr>
              <a:t>ВОПРОСЫ ПО РАССЛЕДУЕМОМУ СОБЫТИЮ</a:t>
            </a:r>
          </a:p>
        </p:txBody>
      </p:sp>
      <p:grpSp>
        <p:nvGrpSpPr>
          <p:cNvPr id="18" name="Группа 17"/>
          <p:cNvGrpSpPr/>
          <p:nvPr/>
        </p:nvGrpSpPr>
        <p:grpSpPr>
          <a:xfrm>
            <a:off x="7362058" y="4065655"/>
            <a:ext cx="1539068" cy="557533"/>
            <a:chOff x="7259651" y="5796829"/>
            <a:chExt cx="2052091" cy="743377"/>
          </a:xfrm>
        </p:grpSpPr>
        <p:pic>
          <p:nvPicPr>
            <p:cNvPr id="19" name="Рисунок 1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59651" y="5796829"/>
              <a:ext cx="2052091" cy="368916"/>
            </a:xfrm>
            <a:prstGeom prst="rect">
              <a:avLst/>
            </a:prstGeom>
          </p:spPr>
        </p:pic>
        <p:sp>
          <p:nvSpPr>
            <p:cNvPr id="20" name="Shape 40"/>
            <p:cNvSpPr>
              <a:spLocks noChangeArrowheads="1"/>
            </p:cNvSpPr>
            <p:nvPr/>
          </p:nvSpPr>
          <p:spPr bwMode="auto">
            <a:xfrm>
              <a:off x="7288224" y="6165745"/>
              <a:ext cx="2023518" cy="3744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square" lIns="19050" tIns="19050" rIns="19050" bIns="19050" anchor="ctr">
              <a:spAutoFit/>
            </a:bodyPr>
            <a:lstStyle>
              <a:lvl1pPr>
                <a:defRPr sz="5000">
                  <a:solidFill>
                    <a:schemeClr val="tx1"/>
                  </a:solidFill>
                  <a:latin typeface="Arial" panose="020B0604020202020204" pitchFamily="34" charset="0"/>
                  <a:ea typeface="Helvetica Light"/>
                  <a:cs typeface="Helvetica Light"/>
                  <a:sym typeface="Helvetica Light"/>
                </a:defRPr>
              </a:lvl1pPr>
              <a:lvl2pPr marL="742950" indent="-285750">
                <a:defRPr sz="5000">
                  <a:solidFill>
                    <a:schemeClr val="tx1"/>
                  </a:solidFill>
                  <a:latin typeface="Arial" panose="020B0604020202020204" pitchFamily="34" charset="0"/>
                  <a:ea typeface="Helvetica Light"/>
                  <a:cs typeface="Helvetica Light"/>
                  <a:sym typeface="Helvetica Light"/>
                </a:defRPr>
              </a:lvl2pPr>
              <a:lvl3pPr marL="1143000" indent="-228600">
                <a:defRPr sz="5000">
                  <a:solidFill>
                    <a:schemeClr val="tx1"/>
                  </a:solidFill>
                  <a:latin typeface="Arial" panose="020B0604020202020204" pitchFamily="34" charset="0"/>
                  <a:ea typeface="Helvetica Light"/>
                  <a:cs typeface="Helvetica Light"/>
                  <a:sym typeface="Helvetica Light"/>
                </a:defRPr>
              </a:lvl3pPr>
              <a:lvl4pPr marL="1600200" indent="-228600">
                <a:defRPr sz="5000">
                  <a:solidFill>
                    <a:schemeClr val="tx1"/>
                  </a:solidFill>
                  <a:latin typeface="Arial" panose="020B0604020202020204" pitchFamily="34" charset="0"/>
                  <a:ea typeface="Helvetica Light"/>
                  <a:cs typeface="Helvetica Light"/>
                  <a:sym typeface="Helvetica Light"/>
                </a:defRPr>
              </a:lvl4pPr>
              <a:lvl5pPr marL="2057400" indent="-228600">
                <a:defRPr sz="5000">
                  <a:solidFill>
                    <a:schemeClr val="tx1"/>
                  </a:solidFill>
                  <a:latin typeface="Arial" panose="020B0604020202020204" pitchFamily="34" charset="0"/>
                  <a:ea typeface="Helvetica Light"/>
                  <a:cs typeface="Helvetica Light"/>
                  <a:sym typeface="Helvetica Light"/>
                </a:defRPr>
              </a:lvl5pPr>
              <a:lvl6pPr marL="2514600" indent="-228600" defTabSz="825500" eaLnBrk="0" fontAlgn="base" hangingPunct="0">
                <a:spcBef>
                  <a:spcPct val="0"/>
                </a:spcBef>
                <a:spcAft>
                  <a:spcPct val="0"/>
                </a:spcAft>
                <a:defRPr sz="5000">
                  <a:solidFill>
                    <a:schemeClr val="tx1"/>
                  </a:solidFill>
                  <a:latin typeface="Arial" panose="020B0604020202020204" pitchFamily="34" charset="0"/>
                  <a:ea typeface="Helvetica Light"/>
                  <a:cs typeface="Helvetica Light"/>
                  <a:sym typeface="Helvetica Light"/>
                </a:defRPr>
              </a:lvl6pPr>
              <a:lvl7pPr marL="2971800" indent="-228600" defTabSz="825500" eaLnBrk="0" fontAlgn="base" hangingPunct="0">
                <a:spcBef>
                  <a:spcPct val="0"/>
                </a:spcBef>
                <a:spcAft>
                  <a:spcPct val="0"/>
                </a:spcAft>
                <a:defRPr sz="5000">
                  <a:solidFill>
                    <a:schemeClr val="tx1"/>
                  </a:solidFill>
                  <a:latin typeface="Arial" panose="020B0604020202020204" pitchFamily="34" charset="0"/>
                  <a:ea typeface="Helvetica Light"/>
                  <a:cs typeface="Helvetica Light"/>
                  <a:sym typeface="Helvetica Light"/>
                </a:defRPr>
              </a:lvl7pPr>
              <a:lvl8pPr marL="3429000" indent="-228600" defTabSz="825500" eaLnBrk="0" fontAlgn="base" hangingPunct="0">
                <a:spcBef>
                  <a:spcPct val="0"/>
                </a:spcBef>
                <a:spcAft>
                  <a:spcPct val="0"/>
                </a:spcAft>
                <a:defRPr sz="5000">
                  <a:solidFill>
                    <a:schemeClr val="tx1"/>
                  </a:solidFill>
                  <a:latin typeface="Arial" panose="020B0604020202020204" pitchFamily="34" charset="0"/>
                  <a:ea typeface="Helvetica Light"/>
                  <a:cs typeface="Helvetica Light"/>
                  <a:sym typeface="Helvetica Light"/>
                </a:defRPr>
              </a:lvl8pPr>
              <a:lvl9pPr marL="3886200" indent="-228600" defTabSz="825500" eaLnBrk="0" fontAlgn="base" hangingPunct="0">
                <a:spcBef>
                  <a:spcPct val="0"/>
                </a:spcBef>
                <a:spcAft>
                  <a:spcPct val="0"/>
                </a:spcAft>
                <a:defRPr sz="5000">
                  <a:solidFill>
                    <a:schemeClr val="tx1"/>
                  </a:solidFill>
                  <a:latin typeface="Arial" panose="020B0604020202020204" pitchFamily="34" charset="0"/>
                  <a:ea typeface="Helvetica Light"/>
                  <a:cs typeface="Helvetica Light"/>
                  <a:sym typeface="Helvetica Light"/>
                </a:defRPr>
              </a:lvl9pPr>
            </a:lstStyle>
            <a:p>
              <a:pPr>
                <a:defRPr/>
              </a:pPr>
              <a:r>
                <a:rPr lang="en-US" altLang="ru-RU" sz="1575" b="1" dirty="0">
                  <a:latin typeface="Segoe UI Semilight" panose="020B0402040204020203" pitchFamily="34" charset="0"/>
                  <a:cs typeface="Segoe UI Semilight" panose="020B0402040204020203" pitchFamily="34" charset="0"/>
                </a:rPr>
                <a:t>t.me/</a:t>
              </a:r>
              <a:r>
                <a:rPr lang="en-US" altLang="ru-RU" sz="1575" b="1" dirty="0" err="1">
                  <a:latin typeface="Segoe UI Semilight" panose="020B0402040204020203" pitchFamily="34" charset="0"/>
                  <a:cs typeface="Segoe UI Semilight" panose="020B0402040204020203" pitchFamily="34" charset="0"/>
                </a:rPr>
                <a:t>ProProfiling</a:t>
              </a:r>
              <a:endParaRPr lang="en-US" altLang="ru-RU" sz="1575" b="1" dirty="0">
                <a:latin typeface="Segoe UI Semilight" panose="020B0402040204020203" pitchFamily="34" charset="0"/>
                <a:cs typeface="Segoe UI Semilight" panose="020B0402040204020203" pitchFamily="34" charset="0"/>
              </a:endParaRPr>
            </a:p>
          </p:txBody>
        </p:sp>
      </p:grpSp>
      <p:pic>
        <p:nvPicPr>
          <p:cNvPr id="8" name="Рисунок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26542" y="883594"/>
            <a:ext cx="2071031" cy="3043718"/>
          </a:xfrm>
          <a:prstGeom prst="rect">
            <a:avLst/>
          </a:prstGeom>
        </p:spPr>
      </p:pic>
      <p:sp>
        <p:nvSpPr>
          <p:cNvPr id="9" name="TextBox 8"/>
          <p:cNvSpPr txBox="1"/>
          <p:nvPr/>
        </p:nvSpPr>
        <p:spPr>
          <a:xfrm>
            <a:off x="347744" y="1558805"/>
            <a:ext cx="5134398" cy="692497"/>
          </a:xfrm>
          <a:prstGeom prst="rect">
            <a:avLst/>
          </a:prstGeom>
          <a:noFill/>
        </p:spPr>
        <p:txBody>
          <a:bodyPr wrap="square" rtlCol="0">
            <a:spAutoFit/>
          </a:bodyPr>
          <a:lstStyle/>
          <a:p>
            <a:pPr>
              <a:buClr>
                <a:srgbClr val="FF8400"/>
              </a:buClr>
            </a:pPr>
            <a:r>
              <a:rPr lang="ru-RU" sz="1950" b="1" dirty="0">
                <a:solidFill>
                  <a:srgbClr val="F87B00"/>
                </a:solidFill>
                <a:latin typeface="Segoe UI Semilight" panose="020B0402040204020203" pitchFamily="34" charset="0"/>
                <a:cs typeface="Segoe UI Semilight" panose="020B0402040204020203" pitchFamily="34" charset="0"/>
              </a:rPr>
              <a:t>6. Назовите пять наиболее важных причин,</a:t>
            </a:r>
          </a:p>
          <a:p>
            <a:pPr>
              <a:buClr>
                <a:srgbClr val="FF8400"/>
              </a:buClr>
            </a:pPr>
            <a:r>
              <a:rPr lang="ru-RU" sz="1950" b="1" dirty="0">
                <a:solidFill>
                  <a:srgbClr val="F87B00"/>
                </a:solidFill>
                <a:latin typeface="Segoe UI Semilight" panose="020B0402040204020203" pitchFamily="34" charset="0"/>
                <a:cs typeface="Segoe UI Semilight" panose="020B0402040204020203" pitchFamily="34" charset="0"/>
              </a:rPr>
              <a:t>которые могли привести к этой ситуации?</a:t>
            </a:r>
          </a:p>
        </p:txBody>
      </p:sp>
      <p:sp>
        <p:nvSpPr>
          <p:cNvPr id="10" name="TextBox 9"/>
          <p:cNvSpPr txBox="1"/>
          <p:nvPr/>
        </p:nvSpPr>
        <p:spPr>
          <a:xfrm>
            <a:off x="122153" y="2457126"/>
            <a:ext cx="5232369" cy="2077492"/>
          </a:xfrm>
          <a:prstGeom prst="rect">
            <a:avLst/>
          </a:prstGeom>
          <a:noFill/>
        </p:spPr>
        <p:txBody>
          <a:bodyPr wrap="square" rtlCol="0">
            <a:spAutoFit/>
          </a:bodyPr>
          <a:lstStyle/>
          <a:p>
            <a:pPr>
              <a:buClr>
                <a:srgbClr val="FF8400"/>
              </a:buClr>
            </a:pPr>
            <a:r>
              <a:rPr lang="ru-RU" sz="1650" b="1" dirty="0">
                <a:latin typeface="Segoe UI Semilight" panose="020B0402040204020203" pitchFamily="34" charset="0"/>
                <a:cs typeface="Segoe UI Semilight" panose="020B0402040204020203" pitchFamily="34" charset="0"/>
              </a:rPr>
              <a:t>Варианты формулировки вопроса и ответвления:</a:t>
            </a:r>
          </a:p>
          <a:p>
            <a:pPr>
              <a:buClr>
                <a:srgbClr val="FF8400"/>
              </a:buClr>
            </a:pPr>
            <a:endParaRPr lang="ru-RU" sz="750" b="1" dirty="0">
              <a:latin typeface="Segoe UI Semilight" panose="020B0402040204020203" pitchFamily="34" charset="0"/>
              <a:cs typeface="Segoe UI Semilight" panose="020B0402040204020203" pitchFamily="34" charset="0"/>
            </a:endParaRPr>
          </a:p>
          <a:p>
            <a:pPr>
              <a:buClr>
                <a:srgbClr val="FF8400"/>
              </a:buClr>
            </a:pPr>
            <a:r>
              <a:rPr lang="ru-RU" sz="1650" dirty="0">
                <a:latin typeface="Segoe UI Semilight" panose="020B0402040204020203" pitchFamily="34" charset="0"/>
                <a:cs typeface="Segoe UI Semilight" panose="020B0402040204020203" pitchFamily="34" charset="0"/>
              </a:rPr>
              <a:t>А) Почему это могло произойти? Почему еще?</a:t>
            </a:r>
          </a:p>
          <a:p>
            <a:pPr>
              <a:buClr>
                <a:srgbClr val="FF8400"/>
              </a:buClr>
            </a:pPr>
            <a:endParaRPr lang="ru-RU" sz="750" dirty="0">
              <a:latin typeface="Segoe UI Semilight" panose="020B0402040204020203" pitchFamily="34" charset="0"/>
              <a:cs typeface="Segoe UI Semilight" panose="020B0402040204020203" pitchFamily="34" charset="0"/>
            </a:endParaRPr>
          </a:p>
          <a:p>
            <a:pPr>
              <a:buClr>
                <a:srgbClr val="FF8400"/>
              </a:buClr>
            </a:pPr>
            <a:r>
              <a:rPr lang="ru-RU" sz="1650" dirty="0">
                <a:latin typeface="Segoe UI Semilight" panose="020B0402040204020203" pitchFamily="34" charset="0"/>
                <a:cs typeface="Segoe UI Semilight" panose="020B0402040204020203" pitchFamily="34" charset="0"/>
              </a:rPr>
              <a:t>Б) Какие версии вы могли бы отбросить?</a:t>
            </a:r>
          </a:p>
          <a:p>
            <a:pPr>
              <a:buClr>
                <a:srgbClr val="FF8400"/>
              </a:buClr>
            </a:pPr>
            <a:endParaRPr lang="ru-RU" sz="750" dirty="0">
              <a:latin typeface="Segoe UI Semilight" panose="020B0402040204020203" pitchFamily="34" charset="0"/>
              <a:cs typeface="Segoe UI Semilight" panose="020B0402040204020203" pitchFamily="34" charset="0"/>
            </a:endParaRPr>
          </a:p>
          <a:p>
            <a:pPr>
              <a:buClr>
                <a:srgbClr val="FF8400"/>
              </a:buClr>
            </a:pPr>
            <a:r>
              <a:rPr lang="ru-RU" sz="1650" dirty="0">
                <a:latin typeface="Segoe UI Semilight" panose="020B0402040204020203" pitchFamily="34" charset="0"/>
                <a:cs typeface="Segoe UI Semilight" panose="020B0402040204020203" pitchFamily="34" charset="0"/>
              </a:rPr>
              <a:t>В) Какие версии для вас более приоритетны?</a:t>
            </a:r>
          </a:p>
          <a:p>
            <a:pPr>
              <a:buClr>
                <a:srgbClr val="FF8400"/>
              </a:buClr>
            </a:pPr>
            <a:endParaRPr lang="ru-RU" sz="750" dirty="0">
              <a:latin typeface="Segoe UI Semilight" panose="020B0402040204020203" pitchFamily="34" charset="0"/>
              <a:cs typeface="Segoe UI Semilight" panose="020B0402040204020203" pitchFamily="34" charset="0"/>
            </a:endParaRPr>
          </a:p>
          <a:p>
            <a:pPr>
              <a:buClr>
                <a:srgbClr val="FF8400"/>
              </a:buClr>
            </a:pPr>
            <a:r>
              <a:rPr lang="ru-RU" sz="1650" dirty="0">
                <a:latin typeface="Segoe UI Semilight" panose="020B0402040204020203" pitchFamily="34" charset="0"/>
                <a:cs typeface="Segoe UI Semilight" panose="020B0402040204020203" pitchFamily="34" charset="0"/>
              </a:rPr>
              <a:t>Г) Что могло способствовать или подтолкнуть к этому</a:t>
            </a:r>
          </a:p>
          <a:p>
            <a:pPr>
              <a:buClr>
                <a:srgbClr val="FF8400"/>
              </a:buClr>
            </a:pPr>
            <a:r>
              <a:rPr lang="ru-RU" sz="1650" dirty="0">
                <a:latin typeface="Segoe UI Semilight" panose="020B0402040204020203" pitchFamily="34" charset="0"/>
                <a:cs typeface="Segoe UI Semilight" panose="020B0402040204020203" pitchFamily="34" charset="0"/>
              </a:rPr>
              <a:t>проишествию?</a:t>
            </a:r>
          </a:p>
        </p:txBody>
      </p:sp>
    </p:spTree>
    <p:extLst>
      <p:ext uri="{BB962C8B-B14F-4D97-AF65-F5344CB8AC3E}">
        <p14:creationId xmlns:p14="http://schemas.microsoft.com/office/powerpoint/2010/main" val="1486159820"/>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166" y="849449"/>
            <a:ext cx="9144000" cy="5143500"/>
          </a:xfrm>
          <a:prstGeom prst="rect">
            <a:avLst/>
          </a:prstGeom>
        </p:spPr>
      </p:pic>
      <p:sp>
        <p:nvSpPr>
          <p:cNvPr id="17" name="Прямоугольник 16"/>
          <p:cNvSpPr/>
          <p:nvPr/>
        </p:nvSpPr>
        <p:spPr>
          <a:xfrm>
            <a:off x="253325" y="1243811"/>
            <a:ext cx="6099464" cy="415498"/>
          </a:xfrm>
          <a:prstGeom prst="rect">
            <a:avLst/>
          </a:prstGeom>
        </p:spPr>
        <p:txBody>
          <a:bodyPr wrap="square">
            <a:spAutoFit/>
          </a:bodyPr>
          <a:lstStyle/>
          <a:p>
            <a:r>
              <a:rPr lang="ru-RU" sz="2100" b="1" dirty="0">
                <a:latin typeface="Segoe UI Semilight" panose="020B0402040204020203" pitchFamily="34" charset="0"/>
                <a:ea typeface="Segoe UI Black" panose="020B0A02040204020203" pitchFamily="34" charset="0"/>
                <a:cs typeface="Segoe UI Semilight" panose="020B0402040204020203" pitchFamily="34" charset="0"/>
              </a:rPr>
              <a:t>ВОПРОСЫ ПО РАССЛЕДУЕМОМУ СОБЫТИЮ</a:t>
            </a:r>
          </a:p>
        </p:txBody>
      </p:sp>
      <p:grpSp>
        <p:nvGrpSpPr>
          <p:cNvPr id="18" name="Группа 17"/>
          <p:cNvGrpSpPr/>
          <p:nvPr/>
        </p:nvGrpSpPr>
        <p:grpSpPr>
          <a:xfrm>
            <a:off x="7362058" y="4065655"/>
            <a:ext cx="1539068" cy="557533"/>
            <a:chOff x="7259651" y="5796829"/>
            <a:chExt cx="2052091" cy="743377"/>
          </a:xfrm>
        </p:grpSpPr>
        <p:pic>
          <p:nvPicPr>
            <p:cNvPr id="19" name="Рисунок 1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59651" y="5796829"/>
              <a:ext cx="2052091" cy="368916"/>
            </a:xfrm>
            <a:prstGeom prst="rect">
              <a:avLst/>
            </a:prstGeom>
          </p:spPr>
        </p:pic>
        <p:sp>
          <p:nvSpPr>
            <p:cNvPr id="20" name="Shape 40"/>
            <p:cNvSpPr>
              <a:spLocks noChangeArrowheads="1"/>
            </p:cNvSpPr>
            <p:nvPr/>
          </p:nvSpPr>
          <p:spPr bwMode="auto">
            <a:xfrm>
              <a:off x="7288224" y="6165745"/>
              <a:ext cx="2023518" cy="3744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square" lIns="19050" tIns="19050" rIns="19050" bIns="19050" anchor="ctr">
              <a:spAutoFit/>
            </a:bodyPr>
            <a:lstStyle>
              <a:lvl1pPr>
                <a:defRPr sz="5000">
                  <a:solidFill>
                    <a:schemeClr val="tx1"/>
                  </a:solidFill>
                  <a:latin typeface="Arial" panose="020B0604020202020204" pitchFamily="34" charset="0"/>
                  <a:ea typeface="Helvetica Light"/>
                  <a:cs typeface="Helvetica Light"/>
                  <a:sym typeface="Helvetica Light"/>
                </a:defRPr>
              </a:lvl1pPr>
              <a:lvl2pPr marL="742950" indent="-285750">
                <a:defRPr sz="5000">
                  <a:solidFill>
                    <a:schemeClr val="tx1"/>
                  </a:solidFill>
                  <a:latin typeface="Arial" panose="020B0604020202020204" pitchFamily="34" charset="0"/>
                  <a:ea typeface="Helvetica Light"/>
                  <a:cs typeface="Helvetica Light"/>
                  <a:sym typeface="Helvetica Light"/>
                </a:defRPr>
              </a:lvl2pPr>
              <a:lvl3pPr marL="1143000" indent="-228600">
                <a:defRPr sz="5000">
                  <a:solidFill>
                    <a:schemeClr val="tx1"/>
                  </a:solidFill>
                  <a:latin typeface="Arial" panose="020B0604020202020204" pitchFamily="34" charset="0"/>
                  <a:ea typeface="Helvetica Light"/>
                  <a:cs typeface="Helvetica Light"/>
                  <a:sym typeface="Helvetica Light"/>
                </a:defRPr>
              </a:lvl3pPr>
              <a:lvl4pPr marL="1600200" indent="-228600">
                <a:defRPr sz="5000">
                  <a:solidFill>
                    <a:schemeClr val="tx1"/>
                  </a:solidFill>
                  <a:latin typeface="Arial" panose="020B0604020202020204" pitchFamily="34" charset="0"/>
                  <a:ea typeface="Helvetica Light"/>
                  <a:cs typeface="Helvetica Light"/>
                  <a:sym typeface="Helvetica Light"/>
                </a:defRPr>
              </a:lvl4pPr>
              <a:lvl5pPr marL="2057400" indent="-228600">
                <a:defRPr sz="5000">
                  <a:solidFill>
                    <a:schemeClr val="tx1"/>
                  </a:solidFill>
                  <a:latin typeface="Arial" panose="020B0604020202020204" pitchFamily="34" charset="0"/>
                  <a:ea typeface="Helvetica Light"/>
                  <a:cs typeface="Helvetica Light"/>
                  <a:sym typeface="Helvetica Light"/>
                </a:defRPr>
              </a:lvl5pPr>
              <a:lvl6pPr marL="2514600" indent="-228600" defTabSz="825500" eaLnBrk="0" fontAlgn="base" hangingPunct="0">
                <a:spcBef>
                  <a:spcPct val="0"/>
                </a:spcBef>
                <a:spcAft>
                  <a:spcPct val="0"/>
                </a:spcAft>
                <a:defRPr sz="5000">
                  <a:solidFill>
                    <a:schemeClr val="tx1"/>
                  </a:solidFill>
                  <a:latin typeface="Arial" panose="020B0604020202020204" pitchFamily="34" charset="0"/>
                  <a:ea typeface="Helvetica Light"/>
                  <a:cs typeface="Helvetica Light"/>
                  <a:sym typeface="Helvetica Light"/>
                </a:defRPr>
              </a:lvl6pPr>
              <a:lvl7pPr marL="2971800" indent="-228600" defTabSz="825500" eaLnBrk="0" fontAlgn="base" hangingPunct="0">
                <a:spcBef>
                  <a:spcPct val="0"/>
                </a:spcBef>
                <a:spcAft>
                  <a:spcPct val="0"/>
                </a:spcAft>
                <a:defRPr sz="5000">
                  <a:solidFill>
                    <a:schemeClr val="tx1"/>
                  </a:solidFill>
                  <a:latin typeface="Arial" panose="020B0604020202020204" pitchFamily="34" charset="0"/>
                  <a:ea typeface="Helvetica Light"/>
                  <a:cs typeface="Helvetica Light"/>
                  <a:sym typeface="Helvetica Light"/>
                </a:defRPr>
              </a:lvl7pPr>
              <a:lvl8pPr marL="3429000" indent="-228600" defTabSz="825500" eaLnBrk="0" fontAlgn="base" hangingPunct="0">
                <a:spcBef>
                  <a:spcPct val="0"/>
                </a:spcBef>
                <a:spcAft>
                  <a:spcPct val="0"/>
                </a:spcAft>
                <a:defRPr sz="5000">
                  <a:solidFill>
                    <a:schemeClr val="tx1"/>
                  </a:solidFill>
                  <a:latin typeface="Arial" panose="020B0604020202020204" pitchFamily="34" charset="0"/>
                  <a:ea typeface="Helvetica Light"/>
                  <a:cs typeface="Helvetica Light"/>
                  <a:sym typeface="Helvetica Light"/>
                </a:defRPr>
              </a:lvl8pPr>
              <a:lvl9pPr marL="3886200" indent="-228600" defTabSz="825500" eaLnBrk="0" fontAlgn="base" hangingPunct="0">
                <a:spcBef>
                  <a:spcPct val="0"/>
                </a:spcBef>
                <a:spcAft>
                  <a:spcPct val="0"/>
                </a:spcAft>
                <a:defRPr sz="5000">
                  <a:solidFill>
                    <a:schemeClr val="tx1"/>
                  </a:solidFill>
                  <a:latin typeface="Arial" panose="020B0604020202020204" pitchFamily="34" charset="0"/>
                  <a:ea typeface="Helvetica Light"/>
                  <a:cs typeface="Helvetica Light"/>
                  <a:sym typeface="Helvetica Light"/>
                </a:defRPr>
              </a:lvl9pPr>
            </a:lstStyle>
            <a:p>
              <a:pPr>
                <a:defRPr/>
              </a:pPr>
              <a:r>
                <a:rPr lang="en-US" altLang="ru-RU" sz="1575" b="1" dirty="0">
                  <a:latin typeface="Segoe UI Semilight" panose="020B0402040204020203" pitchFamily="34" charset="0"/>
                  <a:cs typeface="Segoe UI Semilight" panose="020B0402040204020203" pitchFamily="34" charset="0"/>
                </a:rPr>
                <a:t>t.me/</a:t>
              </a:r>
              <a:r>
                <a:rPr lang="en-US" altLang="ru-RU" sz="1575" b="1" dirty="0" err="1">
                  <a:latin typeface="Segoe UI Semilight" panose="020B0402040204020203" pitchFamily="34" charset="0"/>
                  <a:cs typeface="Segoe UI Semilight" panose="020B0402040204020203" pitchFamily="34" charset="0"/>
                </a:rPr>
                <a:t>ProProfiling</a:t>
              </a:r>
              <a:endParaRPr lang="en-US" altLang="ru-RU" sz="1575" b="1" dirty="0">
                <a:latin typeface="Segoe UI Semilight" panose="020B0402040204020203" pitchFamily="34" charset="0"/>
                <a:cs typeface="Segoe UI Semilight" panose="020B0402040204020203" pitchFamily="34" charset="0"/>
              </a:endParaRPr>
            </a:p>
          </p:txBody>
        </p:sp>
      </p:grpSp>
      <p:pic>
        <p:nvPicPr>
          <p:cNvPr id="8" name="Рисунок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26542" y="883594"/>
            <a:ext cx="2071031" cy="3043718"/>
          </a:xfrm>
          <a:prstGeom prst="rect">
            <a:avLst/>
          </a:prstGeom>
        </p:spPr>
      </p:pic>
      <p:sp>
        <p:nvSpPr>
          <p:cNvPr id="9" name="TextBox 8"/>
          <p:cNvSpPr txBox="1"/>
          <p:nvPr/>
        </p:nvSpPr>
        <p:spPr>
          <a:xfrm>
            <a:off x="253325" y="1708398"/>
            <a:ext cx="5134398" cy="738664"/>
          </a:xfrm>
          <a:prstGeom prst="rect">
            <a:avLst/>
          </a:prstGeom>
          <a:noFill/>
        </p:spPr>
        <p:txBody>
          <a:bodyPr wrap="square" rtlCol="0">
            <a:spAutoFit/>
          </a:bodyPr>
          <a:lstStyle/>
          <a:p>
            <a:pPr>
              <a:buClr>
                <a:srgbClr val="FF8400"/>
              </a:buClr>
            </a:pPr>
            <a:r>
              <a:rPr lang="en-US" sz="1950" b="1" dirty="0">
                <a:solidFill>
                  <a:srgbClr val="F87B00"/>
                </a:solidFill>
                <a:latin typeface="Segoe UI Semilight" panose="020B0402040204020203" pitchFamily="34" charset="0"/>
                <a:cs typeface="Segoe UI Semilight" panose="020B0402040204020203" pitchFamily="34" charset="0"/>
              </a:rPr>
              <a:t>7</a:t>
            </a:r>
            <a:r>
              <a:rPr lang="ru-RU" sz="1950" b="1" dirty="0">
                <a:solidFill>
                  <a:srgbClr val="F87B00"/>
                </a:solidFill>
                <a:latin typeface="Segoe UI Semilight" panose="020B0402040204020203" pitchFamily="34" charset="0"/>
                <a:cs typeface="Segoe UI Semilight" panose="020B0402040204020203" pitchFamily="34" charset="0"/>
              </a:rPr>
              <a:t>. </a:t>
            </a:r>
            <a:r>
              <a:rPr lang="ru-RU" sz="2100" dirty="0">
                <a:solidFill>
                  <a:srgbClr val="F87B00"/>
                </a:solidFill>
                <a:latin typeface="Segoe UI Semilight" panose="020B0402040204020203" pitchFamily="34" charset="0"/>
                <a:cs typeface="Segoe UI Semilight" panose="020B0402040204020203" pitchFamily="34" charset="0"/>
              </a:rPr>
              <a:t>Если бы вы были следователем, как бы вы вели расследование?</a:t>
            </a:r>
            <a:endParaRPr lang="ru-RU" sz="1950" b="1" dirty="0">
              <a:solidFill>
                <a:srgbClr val="F87B00"/>
              </a:solidFill>
              <a:latin typeface="Segoe UI Semilight" panose="020B0402040204020203" pitchFamily="34" charset="0"/>
              <a:cs typeface="Segoe UI Semilight" panose="020B0402040204020203" pitchFamily="34" charset="0"/>
            </a:endParaRPr>
          </a:p>
        </p:txBody>
      </p:sp>
      <p:sp>
        <p:nvSpPr>
          <p:cNvPr id="10" name="TextBox 9"/>
          <p:cNvSpPr txBox="1"/>
          <p:nvPr/>
        </p:nvSpPr>
        <p:spPr>
          <a:xfrm>
            <a:off x="155354" y="2795921"/>
            <a:ext cx="5232369" cy="2839239"/>
          </a:xfrm>
          <a:prstGeom prst="rect">
            <a:avLst/>
          </a:prstGeom>
          <a:noFill/>
        </p:spPr>
        <p:txBody>
          <a:bodyPr wrap="square" rtlCol="0">
            <a:spAutoFit/>
          </a:bodyPr>
          <a:lstStyle/>
          <a:p>
            <a:pPr>
              <a:buClr>
                <a:srgbClr val="FF8400"/>
              </a:buClr>
            </a:pPr>
            <a:r>
              <a:rPr lang="ru-RU" sz="1650" b="1" dirty="0">
                <a:latin typeface="Segoe UI Semilight" panose="020B0402040204020203" pitchFamily="34" charset="0"/>
                <a:cs typeface="Segoe UI Semilight" panose="020B0402040204020203" pitchFamily="34" charset="0"/>
              </a:rPr>
              <a:t>Варианты формулировки вопроса и ответвления:</a:t>
            </a:r>
          </a:p>
          <a:p>
            <a:pPr>
              <a:buClr>
                <a:srgbClr val="FF8400"/>
              </a:buClr>
            </a:pPr>
            <a:endParaRPr lang="ru-RU" sz="750" b="1" dirty="0">
              <a:latin typeface="Segoe UI Semilight" panose="020B0402040204020203" pitchFamily="34" charset="0"/>
              <a:cs typeface="Segoe UI Semilight" panose="020B0402040204020203" pitchFamily="34" charset="0"/>
            </a:endParaRPr>
          </a:p>
          <a:p>
            <a:pPr>
              <a:buClr>
                <a:srgbClr val="FF8400"/>
              </a:buClr>
            </a:pPr>
            <a:r>
              <a:rPr lang="ru-RU" sz="1650" dirty="0">
                <a:latin typeface="Segoe UI Semilight" panose="020B0402040204020203" pitchFamily="34" charset="0"/>
                <a:cs typeface="Segoe UI Semilight" panose="020B0402040204020203" pitchFamily="34" charset="0"/>
              </a:rPr>
              <a:t>А) Что бы вы сделали, если бы вы нашли реального вора?</a:t>
            </a:r>
          </a:p>
          <a:p>
            <a:pPr>
              <a:buClr>
                <a:srgbClr val="FF8400"/>
              </a:buClr>
            </a:pPr>
            <a:endParaRPr lang="ru-RU" sz="750" dirty="0">
              <a:latin typeface="Segoe UI Semilight" panose="020B0402040204020203" pitchFamily="34" charset="0"/>
              <a:cs typeface="Segoe UI Semilight" panose="020B0402040204020203" pitchFamily="34" charset="0"/>
            </a:endParaRPr>
          </a:p>
          <a:p>
            <a:pPr>
              <a:buClr>
                <a:srgbClr val="FF8400"/>
              </a:buClr>
            </a:pPr>
            <a:r>
              <a:rPr lang="ru-RU" sz="1650" dirty="0">
                <a:latin typeface="Segoe UI Semilight" panose="020B0402040204020203" pitchFamily="34" charset="0"/>
                <a:cs typeface="Segoe UI Semilight" panose="020B0402040204020203" pitchFamily="34" charset="0"/>
              </a:rPr>
              <a:t>Б) Что по вашему мнению нужно сделать, чтобы найти вора?</a:t>
            </a:r>
          </a:p>
          <a:p>
            <a:pPr>
              <a:buClr>
                <a:srgbClr val="FF8400"/>
              </a:buClr>
            </a:pPr>
            <a:endParaRPr lang="ru-RU" sz="750" dirty="0">
              <a:latin typeface="Segoe UI Semilight" panose="020B0402040204020203" pitchFamily="34" charset="0"/>
              <a:cs typeface="Segoe UI Semilight" panose="020B0402040204020203" pitchFamily="34" charset="0"/>
            </a:endParaRPr>
          </a:p>
          <a:p>
            <a:pPr>
              <a:buClr>
                <a:srgbClr val="FF8400"/>
              </a:buClr>
            </a:pPr>
            <a:r>
              <a:rPr lang="ru-RU" sz="1650" dirty="0">
                <a:latin typeface="Segoe UI Semilight" panose="020B0402040204020203" pitchFamily="34" charset="0"/>
                <a:cs typeface="Segoe UI Semilight" panose="020B0402040204020203" pitchFamily="34" charset="0"/>
              </a:rPr>
              <a:t>В) Как бы вы вели себя на месте вора? Как бы вы совершали это преступление?</a:t>
            </a:r>
          </a:p>
          <a:p>
            <a:pPr>
              <a:buClr>
                <a:srgbClr val="FF8400"/>
              </a:buClr>
            </a:pPr>
            <a:endParaRPr lang="ru-RU" sz="750" dirty="0">
              <a:latin typeface="Segoe UI Semilight" panose="020B0402040204020203" pitchFamily="34" charset="0"/>
              <a:cs typeface="Segoe UI Semilight" panose="020B0402040204020203" pitchFamily="34" charset="0"/>
            </a:endParaRPr>
          </a:p>
          <a:p>
            <a:pPr>
              <a:buClr>
                <a:srgbClr val="FF8400"/>
              </a:buClr>
            </a:pPr>
            <a:r>
              <a:rPr lang="ru-RU" sz="1650" dirty="0">
                <a:latin typeface="Segoe UI Semilight" panose="020B0402040204020203" pitchFamily="34" charset="0"/>
                <a:cs typeface="Segoe UI Semilight" panose="020B0402040204020203" pitchFamily="34" charset="0"/>
              </a:rPr>
              <a:t>Г) Если бы вором были вы, что бы вы сделали по-другому?</a:t>
            </a:r>
          </a:p>
        </p:txBody>
      </p:sp>
    </p:spTree>
    <p:extLst>
      <p:ext uri="{BB962C8B-B14F-4D97-AF65-F5344CB8AC3E}">
        <p14:creationId xmlns:p14="http://schemas.microsoft.com/office/powerpoint/2010/main" val="1181214955"/>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857250"/>
            <a:ext cx="9144000" cy="5143500"/>
          </a:xfrm>
          <a:prstGeom prst="rect">
            <a:avLst/>
          </a:prstGeom>
        </p:spPr>
      </p:pic>
      <p:sp>
        <p:nvSpPr>
          <p:cNvPr id="17" name="Прямоугольник 16"/>
          <p:cNvSpPr/>
          <p:nvPr/>
        </p:nvSpPr>
        <p:spPr>
          <a:xfrm>
            <a:off x="253325" y="1243811"/>
            <a:ext cx="6099464" cy="415498"/>
          </a:xfrm>
          <a:prstGeom prst="rect">
            <a:avLst/>
          </a:prstGeom>
        </p:spPr>
        <p:txBody>
          <a:bodyPr wrap="square">
            <a:spAutoFit/>
          </a:bodyPr>
          <a:lstStyle/>
          <a:p>
            <a:r>
              <a:rPr lang="ru-RU" sz="2100" b="1" dirty="0">
                <a:latin typeface="Segoe UI Semilight" panose="020B0402040204020203" pitchFamily="34" charset="0"/>
                <a:ea typeface="Segoe UI Black" panose="020B0A02040204020203" pitchFamily="34" charset="0"/>
                <a:cs typeface="Segoe UI Semilight" panose="020B0402040204020203" pitchFamily="34" charset="0"/>
              </a:rPr>
              <a:t>ВОПРОСЫ ПО РАССЛЕДУЕМОМУ СОБЫТИЮ</a:t>
            </a:r>
          </a:p>
        </p:txBody>
      </p:sp>
      <p:grpSp>
        <p:nvGrpSpPr>
          <p:cNvPr id="18" name="Группа 17"/>
          <p:cNvGrpSpPr/>
          <p:nvPr/>
        </p:nvGrpSpPr>
        <p:grpSpPr>
          <a:xfrm>
            <a:off x="7362058" y="4065655"/>
            <a:ext cx="1539068" cy="557533"/>
            <a:chOff x="7259651" y="5796829"/>
            <a:chExt cx="2052091" cy="743377"/>
          </a:xfrm>
        </p:grpSpPr>
        <p:pic>
          <p:nvPicPr>
            <p:cNvPr id="19" name="Рисунок 1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59651" y="5796829"/>
              <a:ext cx="2052091" cy="368916"/>
            </a:xfrm>
            <a:prstGeom prst="rect">
              <a:avLst/>
            </a:prstGeom>
          </p:spPr>
        </p:pic>
        <p:sp>
          <p:nvSpPr>
            <p:cNvPr id="20" name="Shape 40"/>
            <p:cNvSpPr>
              <a:spLocks noChangeArrowheads="1"/>
            </p:cNvSpPr>
            <p:nvPr/>
          </p:nvSpPr>
          <p:spPr bwMode="auto">
            <a:xfrm>
              <a:off x="7288224" y="6165745"/>
              <a:ext cx="2023518" cy="3744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square" lIns="19050" tIns="19050" rIns="19050" bIns="19050" anchor="ctr">
              <a:spAutoFit/>
            </a:bodyPr>
            <a:lstStyle>
              <a:lvl1pPr>
                <a:defRPr sz="5000">
                  <a:solidFill>
                    <a:schemeClr val="tx1"/>
                  </a:solidFill>
                  <a:latin typeface="Arial" panose="020B0604020202020204" pitchFamily="34" charset="0"/>
                  <a:ea typeface="Helvetica Light"/>
                  <a:cs typeface="Helvetica Light"/>
                  <a:sym typeface="Helvetica Light"/>
                </a:defRPr>
              </a:lvl1pPr>
              <a:lvl2pPr marL="742950" indent="-285750">
                <a:defRPr sz="5000">
                  <a:solidFill>
                    <a:schemeClr val="tx1"/>
                  </a:solidFill>
                  <a:latin typeface="Arial" panose="020B0604020202020204" pitchFamily="34" charset="0"/>
                  <a:ea typeface="Helvetica Light"/>
                  <a:cs typeface="Helvetica Light"/>
                  <a:sym typeface="Helvetica Light"/>
                </a:defRPr>
              </a:lvl2pPr>
              <a:lvl3pPr marL="1143000" indent="-228600">
                <a:defRPr sz="5000">
                  <a:solidFill>
                    <a:schemeClr val="tx1"/>
                  </a:solidFill>
                  <a:latin typeface="Arial" panose="020B0604020202020204" pitchFamily="34" charset="0"/>
                  <a:ea typeface="Helvetica Light"/>
                  <a:cs typeface="Helvetica Light"/>
                  <a:sym typeface="Helvetica Light"/>
                </a:defRPr>
              </a:lvl3pPr>
              <a:lvl4pPr marL="1600200" indent="-228600">
                <a:defRPr sz="5000">
                  <a:solidFill>
                    <a:schemeClr val="tx1"/>
                  </a:solidFill>
                  <a:latin typeface="Arial" panose="020B0604020202020204" pitchFamily="34" charset="0"/>
                  <a:ea typeface="Helvetica Light"/>
                  <a:cs typeface="Helvetica Light"/>
                  <a:sym typeface="Helvetica Light"/>
                </a:defRPr>
              </a:lvl4pPr>
              <a:lvl5pPr marL="2057400" indent="-228600">
                <a:defRPr sz="5000">
                  <a:solidFill>
                    <a:schemeClr val="tx1"/>
                  </a:solidFill>
                  <a:latin typeface="Arial" panose="020B0604020202020204" pitchFamily="34" charset="0"/>
                  <a:ea typeface="Helvetica Light"/>
                  <a:cs typeface="Helvetica Light"/>
                  <a:sym typeface="Helvetica Light"/>
                </a:defRPr>
              </a:lvl5pPr>
              <a:lvl6pPr marL="2514600" indent="-228600" defTabSz="825500" eaLnBrk="0" fontAlgn="base" hangingPunct="0">
                <a:spcBef>
                  <a:spcPct val="0"/>
                </a:spcBef>
                <a:spcAft>
                  <a:spcPct val="0"/>
                </a:spcAft>
                <a:defRPr sz="5000">
                  <a:solidFill>
                    <a:schemeClr val="tx1"/>
                  </a:solidFill>
                  <a:latin typeface="Arial" panose="020B0604020202020204" pitchFamily="34" charset="0"/>
                  <a:ea typeface="Helvetica Light"/>
                  <a:cs typeface="Helvetica Light"/>
                  <a:sym typeface="Helvetica Light"/>
                </a:defRPr>
              </a:lvl6pPr>
              <a:lvl7pPr marL="2971800" indent="-228600" defTabSz="825500" eaLnBrk="0" fontAlgn="base" hangingPunct="0">
                <a:spcBef>
                  <a:spcPct val="0"/>
                </a:spcBef>
                <a:spcAft>
                  <a:spcPct val="0"/>
                </a:spcAft>
                <a:defRPr sz="5000">
                  <a:solidFill>
                    <a:schemeClr val="tx1"/>
                  </a:solidFill>
                  <a:latin typeface="Arial" panose="020B0604020202020204" pitchFamily="34" charset="0"/>
                  <a:ea typeface="Helvetica Light"/>
                  <a:cs typeface="Helvetica Light"/>
                  <a:sym typeface="Helvetica Light"/>
                </a:defRPr>
              </a:lvl7pPr>
              <a:lvl8pPr marL="3429000" indent="-228600" defTabSz="825500" eaLnBrk="0" fontAlgn="base" hangingPunct="0">
                <a:spcBef>
                  <a:spcPct val="0"/>
                </a:spcBef>
                <a:spcAft>
                  <a:spcPct val="0"/>
                </a:spcAft>
                <a:defRPr sz="5000">
                  <a:solidFill>
                    <a:schemeClr val="tx1"/>
                  </a:solidFill>
                  <a:latin typeface="Arial" panose="020B0604020202020204" pitchFamily="34" charset="0"/>
                  <a:ea typeface="Helvetica Light"/>
                  <a:cs typeface="Helvetica Light"/>
                  <a:sym typeface="Helvetica Light"/>
                </a:defRPr>
              </a:lvl8pPr>
              <a:lvl9pPr marL="3886200" indent="-228600" defTabSz="825500" eaLnBrk="0" fontAlgn="base" hangingPunct="0">
                <a:spcBef>
                  <a:spcPct val="0"/>
                </a:spcBef>
                <a:spcAft>
                  <a:spcPct val="0"/>
                </a:spcAft>
                <a:defRPr sz="5000">
                  <a:solidFill>
                    <a:schemeClr val="tx1"/>
                  </a:solidFill>
                  <a:latin typeface="Arial" panose="020B0604020202020204" pitchFamily="34" charset="0"/>
                  <a:ea typeface="Helvetica Light"/>
                  <a:cs typeface="Helvetica Light"/>
                  <a:sym typeface="Helvetica Light"/>
                </a:defRPr>
              </a:lvl9pPr>
            </a:lstStyle>
            <a:p>
              <a:pPr>
                <a:defRPr/>
              </a:pPr>
              <a:r>
                <a:rPr lang="en-US" altLang="ru-RU" sz="1575" b="1" dirty="0">
                  <a:latin typeface="Segoe UI Semilight" panose="020B0402040204020203" pitchFamily="34" charset="0"/>
                  <a:cs typeface="Segoe UI Semilight" panose="020B0402040204020203" pitchFamily="34" charset="0"/>
                </a:rPr>
                <a:t>t.me/</a:t>
              </a:r>
              <a:r>
                <a:rPr lang="en-US" altLang="ru-RU" sz="1575" b="1" dirty="0" err="1">
                  <a:latin typeface="Segoe UI Semilight" panose="020B0402040204020203" pitchFamily="34" charset="0"/>
                  <a:cs typeface="Segoe UI Semilight" panose="020B0402040204020203" pitchFamily="34" charset="0"/>
                </a:rPr>
                <a:t>ProProfiling</a:t>
              </a:r>
              <a:endParaRPr lang="en-US" altLang="ru-RU" sz="1575" b="1" dirty="0">
                <a:latin typeface="Segoe UI Semilight" panose="020B0402040204020203" pitchFamily="34" charset="0"/>
                <a:cs typeface="Segoe UI Semilight" panose="020B0402040204020203" pitchFamily="34" charset="0"/>
              </a:endParaRPr>
            </a:p>
          </p:txBody>
        </p:sp>
      </p:grpSp>
      <p:pic>
        <p:nvPicPr>
          <p:cNvPr id="8" name="Рисунок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26542" y="883594"/>
            <a:ext cx="2071031" cy="3043718"/>
          </a:xfrm>
          <a:prstGeom prst="rect">
            <a:avLst/>
          </a:prstGeom>
        </p:spPr>
      </p:pic>
      <p:sp>
        <p:nvSpPr>
          <p:cNvPr id="9" name="TextBox 8"/>
          <p:cNvSpPr txBox="1"/>
          <p:nvPr/>
        </p:nvSpPr>
        <p:spPr>
          <a:xfrm>
            <a:off x="253325" y="1708398"/>
            <a:ext cx="5134398" cy="738664"/>
          </a:xfrm>
          <a:prstGeom prst="rect">
            <a:avLst/>
          </a:prstGeom>
          <a:noFill/>
        </p:spPr>
        <p:txBody>
          <a:bodyPr wrap="square" rtlCol="0">
            <a:spAutoFit/>
          </a:bodyPr>
          <a:lstStyle/>
          <a:p>
            <a:pPr>
              <a:buClr>
                <a:srgbClr val="FF8400"/>
              </a:buClr>
            </a:pPr>
            <a:r>
              <a:rPr lang="ru-RU" sz="1950" b="1" dirty="0">
                <a:solidFill>
                  <a:srgbClr val="F87B00"/>
                </a:solidFill>
                <a:latin typeface="Segoe UI Semilight" panose="020B0402040204020203" pitchFamily="34" charset="0"/>
                <a:cs typeface="Segoe UI Semilight" panose="020B0402040204020203" pitchFamily="34" charset="0"/>
              </a:rPr>
              <a:t>8. </a:t>
            </a:r>
            <a:r>
              <a:rPr lang="ru-RU" sz="2100" dirty="0">
                <a:solidFill>
                  <a:srgbClr val="F87B00"/>
                </a:solidFill>
                <a:latin typeface="Segoe UI Semilight" panose="020B0402040204020203" pitchFamily="34" charset="0"/>
                <a:cs typeface="Segoe UI Semilight" panose="020B0402040204020203" pitchFamily="34" charset="0"/>
              </a:rPr>
              <a:t>Кто по вашему мнению, мог это совершить?</a:t>
            </a:r>
            <a:endParaRPr lang="ru-RU" sz="1950" b="1" dirty="0">
              <a:solidFill>
                <a:srgbClr val="F87B00"/>
              </a:solidFill>
              <a:latin typeface="Segoe UI Semilight" panose="020B0402040204020203" pitchFamily="34" charset="0"/>
              <a:cs typeface="Segoe UI Semilight" panose="020B0402040204020203" pitchFamily="34" charset="0"/>
            </a:endParaRPr>
          </a:p>
        </p:txBody>
      </p:sp>
      <p:sp>
        <p:nvSpPr>
          <p:cNvPr id="10" name="TextBox 9"/>
          <p:cNvSpPr txBox="1"/>
          <p:nvPr/>
        </p:nvSpPr>
        <p:spPr>
          <a:xfrm>
            <a:off x="155354" y="2795921"/>
            <a:ext cx="5232369" cy="2585323"/>
          </a:xfrm>
          <a:prstGeom prst="rect">
            <a:avLst/>
          </a:prstGeom>
          <a:noFill/>
        </p:spPr>
        <p:txBody>
          <a:bodyPr wrap="square" rtlCol="0">
            <a:spAutoFit/>
          </a:bodyPr>
          <a:lstStyle/>
          <a:p>
            <a:pPr>
              <a:buClr>
                <a:srgbClr val="FF8400"/>
              </a:buClr>
            </a:pPr>
            <a:r>
              <a:rPr lang="ru-RU" sz="1650" b="1" dirty="0">
                <a:latin typeface="Segoe UI Semilight" panose="020B0402040204020203" pitchFamily="34" charset="0"/>
                <a:cs typeface="Segoe UI Semilight" panose="020B0402040204020203" pitchFamily="34" charset="0"/>
              </a:rPr>
              <a:t>Варианты формулировки вопроса и ответвления:</a:t>
            </a:r>
          </a:p>
          <a:p>
            <a:pPr>
              <a:buClr>
                <a:srgbClr val="FF8400"/>
              </a:buClr>
            </a:pPr>
            <a:endParaRPr lang="ru-RU" sz="750" b="1" dirty="0">
              <a:latin typeface="Segoe UI Semilight" panose="020B0402040204020203" pitchFamily="34" charset="0"/>
              <a:cs typeface="Segoe UI Semilight" panose="020B0402040204020203" pitchFamily="34" charset="0"/>
            </a:endParaRPr>
          </a:p>
          <a:p>
            <a:pPr>
              <a:buClr>
                <a:srgbClr val="FF8400"/>
              </a:buClr>
            </a:pPr>
            <a:r>
              <a:rPr lang="ru-RU" sz="1650" dirty="0">
                <a:latin typeface="Segoe UI Semilight" panose="020B0402040204020203" pitchFamily="34" charset="0"/>
                <a:cs typeface="Segoe UI Semilight" panose="020B0402040204020203" pitchFamily="34" charset="0"/>
              </a:rPr>
              <a:t>А) Кого вы пдозреваете?</a:t>
            </a:r>
          </a:p>
          <a:p>
            <a:pPr>
              <a:buClr>
                <a:srgbClr val="FF8400"/>
              </a:buClr>
            </a:pPr>
            <a:endParaRPr lang="ru-RU" sz="750" dirty="0">
              <a:latin typeface="Segoe UI Semilight" panose="020B0402040204020203" pitchFamily="34" charset="0"/>
              <a:cs typeface="Segoe UI Semilight" panose="020B0402040204020203" pitchFamily="34" charset="0"/>
            </a:endParaRPr>
          </a:p>
          <a:p>
            <a:pPr>
              <a:buClr>
                <a:srgbClr val="FF8400"/>
              </a:buClr>
            </a:pPr>
            <a:r>
              <a:rPr lang="ru-RU" sz="1650" dirty="0">
                <a:latin typeface="Segoe UI Semilight" panose="020B0402040204020203" pitchFamily="34" charset="0"/>
                <a:cs typeface="Segoe UI Semilight" panose="020B0402040204020203" pitchFamily="34" charset="0"/>
              </a:rPr>
              <a:t>Б) Каким должен быть человек, чтобы совершить такое? Вы на него чем-то похожи?</a:t>
            </a:r>
          </a:p>
          <a:p>
            <a:pPr>
              <a:buClr>
                <a:srgbClr val="FF8400"/>
              </a:buClr>
            </a:pPr>
            <a:endParaRPr lang="ru-RU" sz="750" dirty="0">
              <a:latin typeface="Segoe UI Semilight" panose="020B0402040204020203" pitchFamily="34" charset="0"/>
              <a:cs typeface="Segoe UI Semilight" panose="020B0402040204020203" pitchFamily="34" charset="0"/>
            </a:endParaRPr>
          </a:p>
          <a:p>
            <a:pPr>
              <a:buClr>
                <a:srgbClr val="FF8400"/>
              </a:buClr>
            </a:pPr>
            <a:r>
              <a:rPr lang="ru-RU" sz="1650" dirty="0">
                <a:latin typeface="Segoe UI Semilight" panose="020B0402040204020203" pitchFamily="34" charset="0"/>
                <a:cs typeface="Segoe UI Semilight" panose="020B0402040204020203" pitchFamily="34" charset="0"/>
              </a:rPr>
              <a:t>В) Какие ошибки мог допустить вор? Что он мог не учесть?</a:t>
            </a:r>
          </a:p>
          <a:p>
            <a:pPr>
              <a:buClr>
                <a:srgbClr val="FF8400"/>
              </a:buClr>
            </a:pPr>
            <a:endParaRPr lang="ru-RU" sz="750" dirty="0">
              <a:latin typeface="Segoe UI Semilight" panose="020B0402040204020203" pitchFamily="34" charset="0"/>
              <a:cs typeface="Segoe UI Semilight" panose="020B0402040204020203" pitchFamily="34" charset="0"/>
            </a:endParaRPr>
          </a:p>
          <a:p>
            <a:pPr>
              <a:buClr>
                <a:srgbClr val="FF8400"/>
              </a:buClr>
            </a:pPr>
            <a:r>
              <a:rPr lang="ru-RU" sz="1650" dirty="0">
                <a:latin typeface="Segoe UI Semilight" panose="020B0402040204020203" pitchFamily="34" charset="0"/>
                <a:cs typeface="Segoe UI Semilight" panose="020B0402040204020203" pitchFamily="34" charset="0"/>
              </a:rPr>
              <a:t>Г) У вас лично была возможность совершить такое?</a:t>
            </a:r>
          </a:p>
          <a:p>
            <a:pPr>
              <a:buClr>
                <a:srgbClr val="FF8400"/>
              </a:buClr>
            </a:pPr>
            <a:r>
              <a:rPr lang="ru-RU" sz="1650" dirty="0">
                <a:latin typeface="Segoe UI Semilight" panose="020B0402040204020203" pitchFamily="34" charset="0"/>
                <a:cs typeface="Segoe UI Semilight" panose="020B0402040204020203" pitchFamily="34" charset="0"/>
              </a:rPr>
              <a:t>А желание?</a:t>
            </a:r>
          </a:p>
        </p:txBody>
      </p:sp>
    </p:spTree>
    <p:extLst>
      <p:ext uri="{BB962C8B-B14F-4D97-AF65-F5344CB8AC3E}">
        <p14:creationId xmlns:p14="http://schemas.microsoft.com/office/powerpoint/2010/main" val="107874470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a:xfrm>
            <a:off x="126431" y="219954"/>
            <a:ext cx="8991600" cy="1008112"/>
          </a:xfrm>
        </p:spPr>
        <p:txBody>
          <a:bodyPr/>
          <a:lstStyle/>
          <a:p>
            <a:r>
              <a:rPr lang="ru-RU" sz="2500" b="1" dirty="0" err="1" smtClean="0"/>
              <a:t>Профайлинг</a:t>
            </a:r>
            <a:r>
              <a:rPr lang="ru-RU" sz="2500" b="1" dirty="0" smtClean="0"/>
              <a:t> в </a:t>
            </a:r>
            <a:r>
              <a:rPr lang="ru-RU" sz="2500" b="1" dirty="0" err="1" smtClean="0"/>
              <a:t>СоцСетях</a:t>
            </a:r>
            <a:endParaRPr lang="ru-RU" sz="3500" b="1" dirty="0">
              <a:solidFill>
                <a:srgbClr val="002060"/>
              </a:solidFill>
            </a:endParaRPr>
          </a:p>
        </p:txBody>
      </p:sp>
      <p:sp>
        <p:nvSpPr>
          <p:cNvPr id="9" name="Нижний колонтитул 6"/>
          <p:cNvSpPr>
            <a:spLocks noGrp="1"/>
          </p:cNvSpPr>
          <p:nvPr>
            <p:ph type="ftr" sz="quarter" idx="11"/>
          </p:nvPr>
        </p:nvSpPr>
        <p:spPr>
          <a:xfrm>
            <a:off x="3707904" y="6492875"/>
            <a:ext cx="5436096" cy="365125"/>
          </a:xfrm>
        </p:spPr>
        <p:txBody>
          <a:bodyPr/>
          <a:lstStyle/>
          <a:p>
            <a:pPr algn="r">
              <a:defRPr/>
            </a:pPr>
            <a:r>
              <a:rPr lang="ru-RU" sz="1300" dirty="0" err="1">
                <a:solidFill>
                  <a:schemeClr val="bg1"/>
                </a:solidFill>
              </a:rPr>
              <a:t>А.Филатов</a:t>
            </a:r>
            <a:r>
              <a:rPr lang="ru-RU" sz="1300" dirty="0">
                <a:solidFill>
                  <a:schemeClr val="bg1"/>
                </a:solidFill>
              </a:rPr>
              <a:t>. </a:t>
            </a:r>
          </a:p>
          <a:p>
            <a:pPr algn="r">
              <a:defRPr/>
            </a:pPr>
            <a:r>
              <a:rPr lang="ru-RU" sz="1300" dirty="0">
                <a:solidFill>
                  <a:schemeClr val="bg1"/>
                </a:solidFill>
              </a:rPr>
              <a:t>Профайлинг, </a:t>
            </a:r>
            <a:r>
              <a:rPr lang="ru-RU" sz="1300" dirty="0" err="1">
                <a:solidFill>
                  <a:schemeClr val="bg1"/>
                </a:solidFill>
              </a:rPr>
              <a:t>нейротехнологии</a:t>
            </a:r>
            <a:r>
              <a:rPr lang="ru-RU" sz="1300" dirty="0">
                <a:solidFill>
                  <a:schemeClr val="bg1"/>
                </a:solidFill>
              </a:rPr>
              <a:t>, верификация лжи.</a:t>
            </a:r>
          </a:p>
          <a:p>
            <a:pPr algn="r">
              <a:defRPr/>
            </a:pPr>
            <a:endParaRPr lang="ru-RU" sz="1300" b="1" dirty="0">
              <a:solidFill>
                <a:schemeClr val="bg1"/>
              </a:solidFill>
            </a:endParaRPr>
          </a:p>
        </p:txBody>
      </p:sp>
      <p:sp>
        <p:nvSpPr>
          <p:cNvPr id="5" name="Прямоугольник 4"/>
          <p:cNvSpPr/>
          <p:nvPr/>
        </p:nvSpPr>
        <p:spPr>
          <a:xfrm>
            <a:off x="38980" y="6381328"/>
            <a:ext cx="1893274" cy="369332"/>
          </a:xfrm>
          <a:prstGeom prst="rect">
            <a:avLst/>
          </a:prstGeom>
        </p:spPr>
        <p:txBody>
          <a:bodyPr wrap="none">
            <a:spAutoFit/>
          </a:bodyPr>
          <a:lstStyle/>
          <a:p>
            <a:pPr algn="r">
              <a:defRPr/>
            </a:pPr>
            <a:r>
              <a:rPr lang="en-US" dirty="0" err="1">
                <a:solidFill>
                  <a:schemeClr val="bg1"/>
                </a:solidFill>
              </a:rPr>
              <a:t>t.me</a:t>
            </a:r>
            <a:r>
              <a:rPr lang="en-US" dirty="0">
                <a:solidFill>
                  <a:schemeClr val="bg1"/>
                </a:solidFill>
              </a:rPr>
              <a:t>/</a:t>
            </a:r>
            <a:r>
              <a:rPr lang="en-US" dirty="0" err="1">
                <a:solidFill>
                  <a:schemeClr val="bg1"/>
                </a:solidFill>
              </a:rPr>
              <a:t>ProProfiling</a:t>
            </a:r>
            <a:endParaRPr lang="ru-RU" dirty="0">
              <a:solidFill>
                <a:schemeClr val="bg1"/>
              </a:solidFill>
            </a:endParaRPr>
          </a:p>
        </p:txBody>
      </p:sp>
      <p:sp>
        <p:nvSpPr>
          <p:cNvPr id="2" name="Прямоугольник 1"/>
          <p:cNvSpPr/>
          <p:nvPr/>
        </p:nvSpPr>
        <p:spPr>
          <a:xfrm>
            <a:off x="634915" y="1228066"/>
            <a:ext cx="7974632" cy="4124206"/>
          </a:xfrm>
          <a:prstGeom prst="rect">
            <a:avLst/>
          </a:prstGeom>
        </p:spPr>
        <p:txBody>
          <a:bodyPr wrap="square">
            <a:spAutoFit/>
          </a:bodyPr>
          <a:lstStyle/>
          <a:p>
            <a:r>
              <a:rPr lang="en-US" sz="2400"/>
              <a:t/>
            </a:r>
            <a:br>
              <a:rPr lang="en-US" sz="2400"/>
            </a:br>
            <a:r>
              <a:rPr lang="en-US" sz="2400"/>
              <a:t/>
            </a:r>
            <a:br>
              <a:rPr lang="en-US" sz="2400"/>
            </a:br>
            <a:r>
              <a:rPr lang="ru-RU" sz="2400"/>
              <a:t>Цифровой след: как банки анализируют соцсети клиентов при выдаче кредита</a:t>
            </a:r>
            <a:br>
              <a:rPr lang="ru-RU" sz="2400"/>
            </a:br>
            <a:r>
              <a:rPr lang="ru-RU" sz="2400"/>
              <a:t>Профиль в социальной сети может многое рассказать о надежности и платежеспособности клиента. Как именно лайки и френд-лист влияют на взаимоотношения банка и клиента и что можно узнать о заемщике из интернета</a:t>
            </a:r>
            <a:br>
              <a:rPr lang="ru-RU" sz="2400"/>
            </a:br>
            <a:r>
              <a:rPr lang="ru-RU" sz="2400"/>
              <a:t/>
            </a:r>
            <a:br>
              <a:rPr lang="ru-RU" sz="2400"/>
            </a:br>
            <a:endParaRPr lang="ru-RU" sz="2200"/>
          </a:p>
        </p:txBody>
      </p:sp>
    </p:spTree>
    <p:extLst>
      <p:ext uri="{BB962C8B-B14F-4D97-AF65-F5344CB8AC3E}">
        <p14:creationId xmlns:p14="http://schemas.microsoft.com/office/powerpoint/2010/main" val="2145118720"/>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857250"/>
            <a:ext cx="9144000" cy="5143500"/>
          </a:xfrm>
          <a:prstGeom prst="rect">
            <a:avLst/>
          </a:prstGeom>
        </p:spPr>
      </p:pic>
      <p:sp>
        <p:nvSpPr>
          <p:cNvPr id="17" name="Прямоугольник 16"/>
          <p:cNvSpPr/>
          <p:nvPr/>
        </p:nvSpPr>
        <p:spPr>
          <a:xfrm>
            <a:off x="253325" y="1243811"/>
            <a:ext cx="6099464" cy="415498"/>
          </a:xfrm>
          <a:prstGeom prst="rect">
            <a:avLst/>
          </a:prstGeom>
        </p:spPr>
        <p:txBody>
          <a:bodyPr wrap="square">
            <a:spAutoFit/>
          </a:bodyPr>
          <a:lstStyle/>
          <a:p>
            <a:r>
              <a:rPr lang="ru-RU" sz="2100" b="1" dirty="0">
                <a:latin typeface="Segoe UI Semilight" panose="020B0402040204020203" pitchFamily="34" charset="0"/>
                <a:ea typeface="Segoe UI Black" panose="020B0A02040204020203" pitchFamily="34" charset="0"/>
                <a:cs typeface="Segoe UI Semilight" panose="020B0402040204020203" pitchFamily="34" charset="0"/>
              </a:rPr>
              <a:t>ВОПРОСЫ ПО РАССЛЕДУЕМОМУ СОБЫТИЮ</a:t>
            </a:r>
          </a:p>
        </p:txBody>
      </p:sp>
      <p:grpSp>
        <p:nvGrpSpPr>
          <p:cNvPr id="18" name="Группа 17"/>
          <p:cNvGrpSpPr/>
          <p:nvPr/>
        </p:nvGrpSpPr>
        <p:grpSpPr>
          <a:xfrm>
            <a:off x="7362058" y="4065655"/>
            <a:ext cx="1539068" cy="557533"/>
            <a:chOff x="7259651" y="5796829"/>
            <a:chExt cx="2052091" cy="743377"/>
          </a:xfrm>
        </p:grpSpPr>
        <p:pic>
          <p:nvPicPr>
            <p:cNvPr id="19" name="Рисунок 1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59651" y="5796829"/>
              <a:ext cx="2052091" cy="368916"/>
            </a:xfrm>
            <a:prstGeom prst="rect">
              <a:avLst/>
            </a:prstGeom>
          </p:spPr>
        </p:pic>
        <p:sp>
          <p:nvSpPr>
            <p:cNvPr id="20" name="Shape 40"/>
            <p:cNvSpPr>
              <a:spLocks noChangeArrowheads="1"/>
            </p:cNvSpPr>
            <p:nvPr/>
          </p:nvSpPr>
          <p:spPr bwMode="auto">
            <a:xfrm>
              <a:off x="7288224" y="6165745"/>
              <a:ext cx="2023518" cy="3744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square" lIns="19050" tIns="19050" rIns="19050" bIns="19050" anchor="ctr">
              <a:spAutoFit/>
            </a:bodyPr>
            <a:lstStyle>
              <a:lvl1pPr>
                <a:defRPr sz="5000">
                  <a:solidFill>
                    <a:schemeClr val="tx1"/>
                  </a:solidFill>
                  <a:latin typeface="Arial" panose="020B0604020202020204" pitchFamily="34" charset="0"/>
                  <a:ea typeface="Helvetica Light"/>
                  <a:cs typeface="Helvetica Light"/>
                  <a:sym typeface="Helvetica Light"/>
                </a:defRPr>
              </a:lvl1pPr>
              <a:lvl2pPr marL="742950" indent="-285750">
                <a:defRPr sz="5000">
                  <a:solidFill>
                    <a:schemeClr val="tx1"/>
                  </a:solidFill>
                  <a:latin typeface="Arial" panose="020B0604020202020204" pitchFamily="34" charset="0"/>
                  <a:ea typeface="Helvetica Light"/>
                  <a:cs typeface="Helvetica Light"/>
                  <a:sym typeface="Helvetica Light"/>
                </a:defRPr>
              </a:lvl2pPr>
              <a:lvl3pPr marL="1143000" indent="-228600">
                <a:defRPr sz="5000">
                  <a:solidFill>
                    <a:schemeClr val="tx1"/>
                  </a:solidFill>
                  <a:latin typeface="Arial" panose="020B0604020202020204" pitchFamily="34" charset="0"/>
                  <a:ea typeface="Helvetica Light"/>
                  <a:cs typeface="Helvetica Light"/>
                  <a:sym typeface="Helvetica Light"/>
                </a:defRPr>
              </a:lvl3pPr>
              <a:lvl4pPr marL="1600200" indent="-228600">
                <a:defRPr sz="5000">
                  <a:solidFill>
                    <a:schemeClr val="tx1"/>
                  </a:solidFill>
                  <a:latin typeface="Arial" panose="020B0604020202020204" pitchFamily="34" charset="0"/>
                  <a:ea typeface="Helvetica Light"/>
                  <a:cs typeface="Helvetica Light"/>
                  <a:sym typeface="Helvetica Light"/>
                </a:defRPr>
              </a:lvl4pPr>
              <a:lvl5pPr marL="2057400" indent="-228600">
                <a:defRPr sz="5000">
                  <a:solidFill>
                    <a:schemeClr val="tx1"/>
                  </a:solidFill>
                  <a:latin typeface="Arial" panose="020B0604020202020204" pitchFamily="34" charset="0"/>
                  <a:ea typeface="Helvetica Light"/>
                  <a:cs typeface="Helvetica Light"/>
                  <a:sym typeface="Helvetica Light"/>
                </a:defRPr>
              </a:lvl5pPr>
              <a:lvl6pPr marL="2514600" indent="-228600" defTabSz="825500" eaLnBrk="0" fontAlgn="base" hangingPunct="0">
                <a:spcBef>
                  <a:spcPct val="0"/>
                </a:spcBef>
                <a:spcAft>
                  <a:spcPct val="0"/>
                </a:spcAft>
                <a:defRPr sz="5000">
                  <a:solidFill>
                    <a:schemeClr val="tx1"/>
                  </a:solidFill>
                  <a:latin typeface="Arial" panose="020B0604020202020204" pitchFamily="34" charset="0"/>
                  <a:ea typeface="Helvetica Light"/>
                  <a:cs typeface="Helvetica Light"/>
                  <a:sym typeface="Helvetica Light"/>
                </a:defRPr>
              </a:lvl6pPr>
              <a:lvl7pPr marL="2971800" indent="-228600" defTabSz="825500" eaLnBrk="0" fontAlgn="base" hangingPunct="0">
                <a:spcBef>
                  <a:spcPct val="0"/>
                </a:spcBef>
                <a:spcAft>
                  <a:spcPct val="0"/>
                </a:spcAft>
                <a:defRPr sz="5000">
                  <a:solidFill>
                    <a:schemeClr val="tx1"/>
                  </a:solidFill>
                  <a:latin typeface="Arial" panose="020B0604020202020204" pitchFamily="34" charset="0"/>
                  <a:ea typeface="Helvetica Light"/>
                  <a:cs typeface="Helvetica Light"/>
                  <a:sym typeface="Helvetica Light"/>
                </a:defRPr>
              </a:lvl7pPr>
              <a:lvl8pPr marL="3429000" indent="-228600" defTabSz="825500" eaLnBrk="0" fontAlgn="base" hangingPunct="0">
                <a:spcBef>
                  <a:spcPct val="0"/>
                </a:spcBef>
                <a:spcAft>
                  <a:spcPct val="0"/>
                </a:spcAft>
                <a:defRPr sz="5000">
                  <a:solidFill>
                    <a:schemeClr val="tx1"/>
                  </a:solidFill>
                  <a:latin typeface="Arial" panose="020B0604020202020204" pitchFamily="34" charset="0"/>
                  <a:ea typeface="Helvetica Light"/>
                  <a:cs typeface="Helvetica Light"/>
                  <a:sym typeface="Helvetica Light"/>
                </a:defRPr>
              </a:lvl8pPr>
              <a:lvl9pPr marL="3886200" indent="-228600" defTabSz="825500" eaLnBrk="0" fontAlgn="base" hangingPunct="0">
                <a:spcBef>
                  <a:spcPct val="0"/>
                </a:spcBef>
                <a:spcAft>
                  <a:spcPct val="0"/>
                </a:spcAft>
                <a:defRPr sz="5000">
                  <a:solidFill>
                    <a:schemeClr val="tx1"/>
                  </a:solidFill>
                  <a:latin typeface="Arial" panose="020B0604020202020204" pitchFamily="34" charset="0"/>
                  <a:ea typeface="Helvetica Light"/>
                  <a:cs typeface="Helvetica Light"/>
                  <a:sym typeface="Helvetica Light"/>
                </a:defRPr>
              </a:lvl9pPr>
            </a:lstStyle>
            <a:p>
              <a:pPr>
                <a:defRPr/>
              </a:pPr>
              <a:r>
                <a:rPr lang="en-US" altLang="ru-RU" sz="1575" b="1" dirty="0">
                  <a:latin typeface="Segoe UI Semilight" panose="020B0402040204020203" pitchFamily="34" charset="0"/>
                  <a:cs typeface="Segoe UI Semilight" panose="020B0402040204020203" pitchFamily="34" charset="0"/>
                </a:rPr>
                <a:t>t.me/</a:t>
              </a:r>
              <a:r>
                <a:rPr lang="en-US" altLang="ru-RU" sz="1575" b="1" dirty="0" err="1">
                  <a:latin typeface="Segoe UI Semilight" panose="020B0402040204020203" pitchFamily="34" charset="0"/>
                  <a:cs typeface="Segoe UI Semilight" panose="020B0402040204020203" pitchFamily="34" charset="0"/>
                </a:rPr>
                <a:t>ProProfiling</a:t>
              </a:r>
              <a:endParaRPr lang="en-US" altLang="ru-RU" sz="1575" b="1" dirty="0">
                <a:latin typeface="Segoe UI Semilight" panose="020B0402040204020203" pitchFamily="34" charset="0"/>
                <a:cs typeface="Segoe UI Semilight" panose="020B0402040204020203" pitchFamily="34" charset="0"/>
              </a:endParaRPr>
            </a:p>
          </p:txBody>
        </p:sp>
      </p:grpSp>
      <p:pic>
        <p:nvPicPr>
          <p:cNvPr id="8" name="Рисунок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26542" y="883594"/>
            <a:ext cx="2071031" cy="3043718"/>
          </a:xfrm>
          <a:prstGeom prst="rect">
            <a:avLst/>
          </a:prstGeom>
        </p:spPr>
      </p:pic>
      <p:sp>
        <p:nvSpPr>
          <p:cNvPr id="9" name="TextBox 8"/>
          <p:cNvSpPr txBox="1"/>
          <p:nvPr/>
        </p:nvSpPr>
        <p:spPr>
          <a:xfrm>
            <a:off x="253325" y="1708398"/>
            <a:ext cx="5134398" cy="738664"/>
          </a:xfrm>
          <a:prstGeom prst="rect">
            <a:avLst/>
          </a:prstGeom>
          <a:noFill/>
        </p:spPr>
        <p:txBody>
          <a:bodyPr wrap="square" rtlCol="0">
            <a:spAutoFit/>
          </a:bodyPr>
          <a:lstStyle/>
          <a:p>
            <a:pPr>
              <a:buClr>
                <a:srgbClr val="FF8400"/>
              </a:buClr>
            </a:pPr>
            <a:r>
              <a:rPr lang="ru-RU" sz="1950" b="1" dirty="0">
                <a:solidFill>
                  <a:srgbClr val="F87B00"/>
                </a:solidFill>
                <a:latin typeface="Segoe UI Semilight" panose="020B0402040204020203" pitchFamily="34" charset="0"/>
                <a:cs typeface="Segoe UI Semilight" panose="020B0402040204020203" pitchFamily="34" charset="0"/>
              </a:rPr>
              <a:t>9. </a:t>
            </a:r>
            <a:r>
              <a:rPr lang="ru-RU" sz="2100" dirty="0">
                <a:solidFill>
                  <a:srgbClr val="F87B00"/>
                </a:solidFill>
                <a:latin typeface="Segoe UI Semilight" panose="020B0402040204020203" pitchFamily="34" charset="0"/>
                <a:cs typeface="Segoe UI Semilight" panose="020B0402040204020203" pitchFamily="34" charset="0"/>
              </a:rPr>
              <a:t>Почему вы думаете, что именно они могли совершить это?</a:t>
            </a:r>
            <a:endParaRPr lang="ru-RU" sz="1950" b="1" dirty="0">
              <a:solidFill>
                <a:srgbClr val="F87B00"/>
              </a:solidFill>
              <a:latin typeface="Segoe UI Semilight" panose="020B0402040204020203" pitchFamily="34" charset="0"/>
              <a:cs typeface="Segoe UI Semilight" panose="020B0402040204020203" pitchFamily="34" charset="0"/>
            </a:endParaRPr>
          </a:p>
        </p:txBody>
      </p:sp>
      <p:sp>
        <p:nvSpPr>
          <p:cNvPr id="10" name="TextBox 9"/>
          <p:cNvSpPr txBox="1"/>
          <p:nvPr/>
        </p:nvSpPr>
        <p:spPr>
          <a:xfrm>
            <a:off x="155354" y="2795921"/>
            <a:ext cx="5232369" cy="2585323"/>
          </a:xfrm>
          <a:prstGeom prst="rect">
            <a:avLst/>
          </a:prstGeom>
          <a:noFill/>
        </p:spPr>
        <p:txBody>
          <a:bodyPr wrap="square" rtlCol="0">
            <a:spAutoFit/>
          </a:bodyPr>
          <a:lstStyle/>
          <a:p>
            <a:pPr>
              <a:buClr>
                <a:srgbClr val="FF8400"/>
              </a:buClr>
            </a:pPr>
            <a:r>
              <a:rPr lang="ru-RU" sz="1650" b="1" dirty="0">
                <a:latin typeface="Segoe UI Semilight" panose="020B0402040204020203" pitchFamily="34" charset="0"/>
                <a:cs typeface="Segoe UI Semilight" panose="020B0402040204020203" pitchFamily="34" charset="0"/>
              </a:rPr>
              <a:t>Варианты формулировки вопроса и ответвления:</a:t>
            </a:r>
          </a:p>
          <a:p>
            <a:pPr>
              <a:buClr>
                <a:srgbClr val="FF8400"/>
              </a:buClr>
            </a:pPr>
            <a:endParaRPr lang="ru-RU" sz="750" b="1" dirty="0">
              <a:latin typeface="Segoe UI Semilight" panose="020B0402040204020203" pitchFamily="34" charset="0"/>
              <a:cs typeface="Segoe UI Semilight" panose="020B0402040204020203" pitchFamily="34" charset="0"/>
            </a:endParaRPr>
          </a:p>
          <a:p>
            <a:pPr>
              <a:buClr>
                <a:srgbClr val="FF8400"/>
              </a:buClr>
            </a:pPr>
            <a:r>
              <a:rPr lang="ru-RU" sz="1650" dirty="0">
                <a:latin typeface="Segoe UI Semilight" panose="020B0402040204020203" pitchFamily="34" charset="0"/>
                <a:cs typeface="Segoe UI Semilight" panose="020B0402040204020203" pitchFamily="34" charset="0"/>
              </a:rPr>
              <a:t>А) По какой причение и в каких обстоятельствах вы </a:t>
            </a:r>
          </a:p>
          <a:p>
            <a:pPr>
              <a:buClr>
                <a:srgbClr val="FF8400"/>
              </a:buClr>
            </a:pPr>
            <a:r>
              <a:rPr lang="ru-RU" sz="1650" dirty="0">
                <a:latin typeface="Segoe UI Semilight" panose="020B0402040204020203" pitchFamily="34" charset="0"/>
                <a:cs typeface="Segoe UI Semilight" panose="020B0402040204020203" pitchFamily="34" charset="0"/>
              </a:rPr>
              <a:t>Бы могли совершить нечто подобное? У вас сейчас такая ситуация?</a:t>
            </a:r>
          </a:p>
          <a:p>
            <a:pPr>
              <a:buClr>
                <a:srgbClr val="FF8400"/>
              </a:buClr>
            </a:pPr>
            <a:endParaRPr lang="ru-RU" sz="750" dirty="0">
              <a:latin typeface="Segoe UI Semilight" panose="020B0402040204020203" pitchFamily="34" charset="0"/>
              <a:cs typeface="Segoe UI Semilight" panose="020B0402040204020203" pitchFamily="34" charset="0"/>
            </a:endParaRPr>
          </a:p>
          <a:p>
            <a:pPr>
              <a:buClr>
                <a:srgbClr val="FF8400"/>
              </a:buClr>
            </a:pPr>
            <a:r>
              <a:rPr lang="ru-RU" sz="1650" dirty="0">
                <a:latin typeface="Segoe UI Semilight" panose="020B0402040204020203" pitchFamily="34" charset="0"/>
                <a:cs typeface="Segoe UI Semilight" panose="020B0402040204020203" pitchFamily="34" charset="0"/>
              </a:rPr>
              <a:t>Б) Вы сами когда-либо думали совершить такое?</a:t>
            </a:r>
          </a:p>
          <a:p>
            <a:pPr>
              <a:buClr>
                <a:srgbClr val="FF8400"/>
              </a:buClr>
            </a:pPr>
            <a:endParaRPr lang="ru-RU" sz="750" dirty="0">
              <a:latin typeface="Segoe UI Semilight" panose="020B0402040204020203" pitchFamily="34" charset="0"/>
              <a:cs typeface="Segoe UI Semilight" panose="020B0402040204020203" pitchFamily="34" charset="0"/>
            </a:endParaRPr>
          </a:p>
          <a:p>
            <a:pPr>
              <a:buClr>
                <a:srgbClr val="FF8400"/>
              </a:buClr>
            </a:pPr>
            <a:r>
              <a:rPr lang="ru-RU" sz="1650" dirty="0">
                <a:latin typeface="Segoe UI Semilight" panose="020B0402040204020203" pitchFamily="34" charset="0"/>
                <a:cs typeface="Segoe UI Semilight" panose="020B0402040204020203" pitchFamily="34" charset="0"/>
              </a:rPr>
              <a:t>В) Что лично вас могло бы подтолкнуть к совершению этого преступления?</a:t>
            </a:r>
          </a:p>
          <a:p>
            <a:pPr>
              <a:buClr>
                <a:srgbClr val="FF8400"/>
              </a:buClr>
            </a:pPr>
            <a:endParaRPr lang="ru-RU" sz="750" dirty="0">
              <a:latin typeface="Segoe UI Semilight" panose="020B0402040204020203" pitchFamily="34" charset="0"/>
              <a:cs typeface="Segoe UI Semilight" panose="020B0402040204020203" pitchFamily="34" charset="0"/>
            </a:endParaRPr>
          </a:p>
          <a:p>
            <a:pPr>
              <a:buClr>
                <a:srgbClr val="FF8400"/>
              </a:buClr>
            </a:pPr>
            <a:r>
              <a:rPr lang="ru-RU" sz="1650" dirty="0">
                <a:latin typeface="Segoe UI Semilight" panose="020B0402040204020203" pitchFamily="34" charset="0"/>
                <a:cs typeface="Segoe UI Semilight" panose="020B0402040204020203" pitchFamily="34" charset="0"/>
              </a:rPr>
              <a:t>Г) Это была запланированная акция или экспромт?</a:t>
            </a:r>
          </a:p>
        </p:txBody>
      </p:sp>
    </p:spTree>
    <p:extLst>
      <p:ext uri="{BB962C8B-B14F-4D97-AF65-F5344CB8AC3E}">
        <p14:creationId xmlns:p14="http://schemas.microsoft.com/office/powerpoint/2010/main" val="2020140472"/>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857250"/>
            <a:ext cx="9144000" cy="5143500"/>
          </a:xfrm>
          <a:prstGeom prst="rect">
            <a:avLst/>
          </a:prstGeom>
        </p:spPr>
      </p:pic>
      <p:sp>
        <p:nvSpPr>
          <p:cNvPr id="17" name="Прямоугольник 16"/>
          <p:cNvSpPr/>
          <p:nvPr/>
        </p:nvSpPr>
        <p:spPr>
          <a:xfrm>
            <a:off x="253326" y="991148"/>
            <a:ext cx="6099464" cy="738664"/>
          </a:xfrm>
          <a:prstGeom prst="rect">
            <a:avLst/>
          </a:prstGeom>
        </p:spPr>
        <p:txBody>
          <a:bodyPr wrap="square">
            <a:spAutoFit/>
          </a:bodyPr>
          <a:lstStyle/>
          <a:p>
            <a:r>
              <a:rPr lang="ru-RU" sz="2100" b="1" dirty="0">
                <a:latin typeface="Segoe UI Semilight" panose="020B0402040204020203" pitchFamily="34" charset="0"/>
                <a:ea typeface="Segoe UI Black" panose="020B0A02040204020203" pitchFamily="34" charset="0"/>
                <a:cs typeface="Segoe UI Semilight" panose="020B0402040204020203" pitchFamily="34" charset="0"/>
              </a:rPr>
              <a:t>ВОПРОСЫ О ПРИЧИНАХ </a:t>
            </a:r>
            <a:br>
              <a:rPr lang="ru-RU" sz="2100" b="1" dirty="0">
                <a:latin typeface="Segoe UI Semilight" panose="020B0402040204020203" pitchFamily="34" charset="0"/>
                <a:ea typeface="Segoe UI Black" panose="020B0A02040204020203" pitchFamily="34" charset="0"/>
                <a:cs typeface="Segoe UI Semilight" panose="020B0402040204020203" pitchFamily="34" charset="0"/>
              </a:rPr>
            </a:br>
            <a:r>
              <a:rPr lang="ru-RU" sz="2100" b="1" dirty="0">
                <a:latin typeface="Segoe UI Semilight" panose="020B0402040204020203" pitchFamily="34" charset="0"/>
                <a:ea typeface="Segoe UI Black" panose="020B0A02040204020203" pitchFamily="34" charset="0"/>
                <a:cs typeface="Segoe UI Semilight" panose="020B0402040204020203" pitchFamily="34" charset="0"/>
              </a:rPr>
              <a:t>И УЧАСТНИКАХ РАССЛЕДУЕМОГО</a:t>
            </a:r>
          </a:p>
        </p:txBody>
      </p:sp>
      <p:grpSp>
        <p:nvGrpSpPr>
          <p:cNvPr id="18" name="Группа 17"/>
          <p:cNvGrpSpPr/>
          <p:nvPr/>
        </p:nvGrpSpPr>
        <p:grpSpPr>
          <a:xfrm>
            <a:off x="7362058" y="4065655"/>
            <a:ext cx="1539068" cy="557533"/>
            <a:chOff x="7259651" y="5796829"/>
            <a:chExt cx="2052091" cy="743377"/>
          </a:xfrm>
        </p:grpSpPr>
        <p:pic>
          <p:nvPicPr>
            <p:cNvPr id="19" name="Рисунок 1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59651" y="5796829"/>
              <a:ext cx="2052091" cy="368916"/>
            </a:xfrm>
            <a:prstGeom prst="rect">
              <a:avLst/>
            </a:prstGeom>
          </p:spPr>
        </p:pic>
        <p:sp>
          <p:nvSpPr>
            <p:cNvPr id="20" name="Shape 40"/>
            <p:cNvSpPr>
              <a:spLocks noChangeArrowheads="1"/>
            </p:cNvSpPr>
            <p:nvPr/>
          </p:nvSpPr>
          <p:spPr bwMode="auto">
            <a:xfrm>
              <a:off x="7288224" y="6165745"/>
              <a:ext cx="2023518" cy="3744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square" lIns="19050" tIns="19050" rIns="19050" bIns="19050" anchor="ctr">
              <a:spAutoFit/>
            </a:bodyPr>
            <a:lstStyle>
              <a:lvl1pPr>
                <a:defRPr sz="5000">
                  <a:solidFill>
                    <a:schemeClr val="tx1"/>
                  </a:solidFill>
                  <a:latin typeface="Arial" panose="020B0604020202020204" pitchFamily="34" charset="0"/>
                  <a:ea typeface="Helvetica Light"/>
                  <a:cs typeface="Helvetica Light"/>
                  <a:sym typeface="Helvetica Light"/>
                </a:defRPr>
              </a:lvl1pPr>
              <a:lvl2pPr marL="742950" indent="-285750">
                <a:defRPr sz="5000">
                  <a:solidFill>
                    <a:schemeClr val="tx1"/>
                  </a:solidFill>
                  <a:latin typeface="Arial" panose="020B0604020202020204" pitchFamily="34" charset="0"/>
                  <a:ea typeface="Helvetica Light"/>
                  <a:cs typeface="Helvetica Light"/>
                  <a:sym typeface="Helvetica Light"/>
                </a:defRPr>
              </a:lvl2pPr>
              <a:lvl3pPr marL="1143000" indent="-228600">
                <a:defRPr sz="5000">
                  <a:solidFill>
                    <a:schemeClr val="tx1"/>
                  </a:solidFill>
                  <a:latin typeface="Arial" panose="020B0604020202020204" pitchFamily="34" charset="0"/>
                  <a:ea typeface="Helvetica Light"/>
                  <a:cs typeface="Helvetica Light"/>
                  <a:sym typeface="Helvetica Light"/>
                </a:defRPr>
              </a:lvl3pPr>
              <a:lvl4pPr marL="1600200" indent="-228600">
                <a:defRPr sz="5000">
                  <a:solidFill>
                    <a:schemeClr val="tx1"/>
                  </a:solidFill>
                  <a:latin typeface="Arial" panose="020B0604020202020204" pitchFamily="34" charset="0"/>
                  <a:ea typeface="Helvetica Light"/>
                  <a:cs typeface="Helvetica Light"/>
                  <a:sym typeface="Helvetica Light"/>
                </a:defRPr>
              </a:lvl4pPr>
              <a:lvl5pPr marL="2057400" indent="-228600">
                <a:defRPr sz="5000">
                  <a:solidFill>
                    <a:schemeClr val="tx1"/>
                  </a:solidFill>
                  <a:latin typeface="Arial" panose="020B0604020202020204" pitchFamily="34" charset="0"/>
                  <a:ea typeface="Helvetica Light"/>
                  <a:cs typeface="Helvetica Light"/>
                  <a:sym typeface="Helvetica Light"/>
                </a:defRPr>
              </a:lvl5pPr>
              <a:lvl6pPr marL="2514600" indent="-228600" defTabSz="825500" eaLnBrk="0" fontAlgn="base" hangingPunct="0">
                <a:spcBef>
                  <a:spcPct val="0"/>
                </a:spcBef>
                <a:spcAft>
                  <a:spcPct val="0"/>
                </a:spcAft>
                <a:defRPr sz="5000">
                  <a:solidFill>
                    <a:schemeClr val="tx1"/>
                  </a:solidFill>
                  <a:latin typeface="Arial" panose="020B0604020202020204" pitchFamily="34" charset="0"/>
                  <a:ea typeface="Helvetica Light"/>
                  <a:cs typeface="Helvetica Light"/>
                  <a:sym typeface="Helvetica Light"/>
                </a:defRPr>
              </a:lvl6pPr>
              <a:lvl7pPr marL="2971800" indent="-228600" defTabSz="825500" eaLnBrk="0" fontAlgn="base" hangingPunct="0">
                <a:spcBef>
                  <a:spcPct val="0"/>
                </a:spcBef>
                <a:spcAft>
                  <a:spcPct val="0"/>
                </a:spcAft>
                <a:defRPr sz="5000">
                  <a:solidFill>
                    <a:schemeClr val="tx1"/>
                  </a:solidFill>
                  <a:latin typeface="Arial" panose="020B0604020202020204" pitchFamily="34" charset="0"/>
                  <a:ea typeface="Helvetica Light"/>
                  <a:cs typeface="Helvetica Light"/>
                  <a:sym typeface="Helvetica Light"/>
                </a:defRPr>
              </a:lvl7pPr>
              <a:lvl8pPr marL="3429000" indent="-228600" defTabSz="825500" eaLnBrk="0" fontAlgn="base" hangingPunct="0">
                <a:spcBef>
                  <a:spcPct val="0"/>
                </a:spcBef>
                <a:spcAft>
                  <a:spcPct val="0"/>
                </a:spcAft>
                <a:defRPr sz="5000">
                  <a:solidFill>
                    <a:schemeClr val="tx1"/>
                  </a:solidFill>
                  <a:latin typeface="Arial" panose="020B0604020202020204" pitchFamily="34" charset="0"/>
                  <a:ea typeface="Helvetica Light"/>
                  <a:cs typeface="Helvetica Light"/>
                  <a:sym typeface="Helvetica Light"/>
                </a:defRPr>
              </a:lvl8pPr>
              <a:lvl9pPr marL="3886200" indent="-228600" defTabSz="825500" eaLnBrk="0" fontAlgn="base" hangingPunct="0">
                <a:spcBef>
                  <a:spcPct val="0"/>
                </a:spcBef>
                <a:spcAft>
                  <a:spcPct val="0"/>
                </a:spcAft>
                <a:defRPr sz="5000">
                  <a:solidFill>
                    <a:schemeClr val="tx1"/>
                  </a:solidFill>
                  <a:latin typeface="Arial" panose="020B0604020202020204" pitchFamily="34" charset="0"/>
                  <a:ea typeface="Helvetica Light"/>
                  <a:cs typeface="Helvetica Light"/>
                  <a:sym typeface="Helvetica Light"/>
                </a:defRPr>
              </a:lvl9pPr>
            </a:lstStyle>
            <a:p>
              <a:pPr>
                <a:defRPr/>
              </a:pPr>
              <a:r>
                <a:rPr lang="en-US" altLang="ru-RU" sz="1575" b="1" dirty="0">
                  <a:latin typeface="Segoe UI Semilight" panose="020B0402040204020203" pitchFamily="34" charset="0"/>
                  <a:cs typeface="Segoe UI Semilight" panose="020B0402040204020203" pitchFamily="34" charset="0"/>
                </a:rPr>
                <a:t>t.me/</a:t>
              </a:r>
              <a:r>
                <a:rPr lang="en-US" altLang="ru-RU" sz="1575" b="1" dirty="0" err="1">
                  <a:latin typeface="Segoe UI Semilight" panose="020B0402040204020203" pitchFamily="34" charset="0"/>
                  <a:cs typeface="Segoe UI Semilight" panose="020B0402040204020203" pitchFamily="34" charset="0"/>
                </a:rPr>
                <a:t>ProProfiling</a:t>
              </a:r>
              <a:endParaRPr lang="en-US" altLang="ru-RU" sz="1575" b="1" dirty="0">
                <a:latin typeface="Segoe UI Semilight" panose="020B0402040204020203" pitchFamily="34" charset="0"/>
                <a:cs typeface="Segoe UI Semilight" panose="020B0402040204020203" pitchFamily="34" charset="0"/>
              </a:endParaRPr>
            </a:p>
          </p:txBody>
        </p:sp>
      </p:grpSp>
      <p:pic>
        <p:nvPicPr>
          <p:cNvPr id="8" name="Рисунок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26542" y="883594"/>
            <a:ext cx="2071031" cy="3043718"/>
          </a:xfrm>
          <a:prstGeom prst="rect">
            <a:avLst/>
          </a:prstGeom>
        </p:spPr>
      </p:pic>
      <p:sp>
        <p:nvSpPr>
          <p:cNvPr id="9" name="TextBox 8"/>
          <p:cNvSpPr txBox="1"/>
          <p:nvPr/>
        </p:nvSpPr>
        <p:spPr>
          <a:xfrm>
            <a:off x="253325" y="1708398"/>
            <a:ext cx="5134398" cy="738664"/>
          </a:xfrm>
          <a:prstGeom prst="rect">
            <a:avLst/>
          </a:prstGeom>
          <a:noFill/>
        </p:spPr>
        <p:txBody>
          <a:bodyPr wrap="square" rtlCol="0">
            <a:spAutoFit/>
          </a:bodyPr>
          <a:lstStyle/>
          <a:p>
            <a:pPr>
              <a:buClr>
                <a:srgbClr val="FF8400"/>
              </a:buClr>
            </a:pPr>
            <a:r>
              <a:rPr lang="ru-RU" sz="1950" b="1" dirty="0">
                <a:solidFill>
                  <a:srgbClr val="F87B00"/>
                </a:solidFill>
                <a:latin typeface="Segoe UI Semilight" panose="020B0402040204020203" pitchFamily="34" charset="0"/>
                <a:cs typeface="Segoe UI Semilight" panose="020B0402040204020203" pitchFamily="34" charset="0"/>
              </a:rPr>
              <a:t>10. </a:t>
            </a:r>
            <a:r>
              <a:rPr lang="ru-RU" sz="2100" b="1" dirty="0">
                <a:solidFill>
                  <a:srgbClr val="F87B00"/>
                </a:solidFill>
                <a:latin typeface="Segoe UI Semilight" panose="020B0402040204020203" pitchFamily="34" charset="0"/>
                <a:cs typeface="Segoe UI Semilight" panose="020B0402040204020203" pitchFamily="34" charset="0"/>
              </a:rPr>
              <a:t>Кто имел наилучшие возможности </a:t>
            </a:r>
          </a:p>
          <a:p>
            <a:pPr>
              <a:buClr>
                <a:srgbClr val="FF8400"/>
              </a:buClr>
            </a:pPr>
            <a:r>
              <a:rPr lang="ru-RU" sz="2100" b="1" dirty="0">
                <a:solidFill>
                  <a:srgbClr val="F87B00"/>
                </a:solidFill>
                <a:latin typeface="Segoe UI Semilight" panose="020B0402040204020203" pitchFamily="34" charset="0"/>
                <a:cs typeface="Segoe UI Semilight" panose="020B0402040204020203" pitchFamily="34" charset="0"/>
              </a:rPr>
              <a:t>сделать это?</a:t>
            </a:r>
            <a:endParaRPr lang="ru-RU" sz="1950" b="1" dirty="0">
              <a:solidFill>
                <a:srgbClr val="F87B00"/>
              </a:solidFill>
              <a:latin typeface="Segoe UI Semilight" panose="020B0402040204020203" pitchFamily="34" charset="0"/>
              <a:cs typeface="Segoe UI Semilight" panose="020B0402040204020203" pitchFamily="34" charset="0"/>
            </a:endParaRPr>
          </a:p>
        </p:txBody>
      </p:sp>
      <p:sp>
        <p:nvSpPr>
          <p:cNvPr id="10" name="TextBox 9"/>
          <p:cNvSpPr txBox="1"/>
          <p:nvPr/>
        </p:nvSpPr>
        <p:spPr>
          <a:xfrm>
            <a:off x="155354" y="2795921"/>
            <a:ext cx="5232369" cy="2839239"/>
          </a:xfrm>
          <a:prstGeom prst="rect">
            <a:avLst/>
          </a:prstGeom>
          <a:noFill/>
        </p:spPr>
        <p:txBody>
          <a:bodyPr wrap="square" rtlCol="0">
            <a:spAutoFit/>
          </a:bodyPr>
          <a:lstStyle/>
          <a:p>
            <a:pPr>
              <a:buClr>
                <a:srgbClr val="FF8400"/>
              </a:buClr>
            </a:pPr>
            <a:r>
              <a:rPr lang="ru-RU" sz="1650" b="1" dirty="0">
                <a:latin typeface="Segoe UI Semilight" panose="020B0402040204020203" pitchFamily="34" charset="0"/>
                <a:cs typeface="Segoe UI Semilight" panose="020B0402040204020203" pitchFamily="34" charset="0"/>
              </a:rPr>
              <a:t>Варианты формулировки вопроса и ответвления:</a:t>
            </a:r>
          </a:p>
          <a:p>
            <a:pPr>
              <a:buClr>
                <a:srgbClr val="FF8400"/>
              </a:buClr>
            </a:pPr>
            <a:endParaRPr lang="ru-RU" sz="750" b="1" dirty="0">
              <a:latin typeface="Segoe UI Semilight" panose="020B0402040204020203" pitchFamily="34" charset="0"/>
              <a:cs typeface="Segoe UI Semilight" panose="020B0402040204020203" pitchFamily="34" charset="0"/>
            </a:endParaRPr>
          </a:p>
          <a:p>
            <a:pPr>
              <a:buClr>
                <a:srgbClr val="FF8400"/>
              </a:buClr>
            </a:pPr>
            <a:r>
              <a:rPr lang="ru-RU" sz="1650" dirty="0">
                <a:latin typeface="Segoe UI Semilight" panose="020B0402040204020203" pitchFamily="34" charset="0"/>
                <a:cs typeface="Segoe UI Semilight" panose="020B0402040204020203" pitchFamily="34" charset="0"/>
              </a:rPr>
              <a:t>А) Если бы вы имели наилучшие возможности сделать это, при каких условиях вы бы на это пошли?</a:t>
            </a:r>
          </a:p>
          <a:p>
            <a:pPr>
              <a:buClr>
                <a:srgbClr val="FF8400"/>
              </a:buClr>
            </a:pPr>
            <a:endParaRPr lang="ru-RU" sz="750" dirty="0">
              <a:latin typeface="Segoe UI Semilight" panose="020B0402040204020203" pitchFamily="34" charset="0"/>
              <a:cs typeface="Segoe UI Semilight" panose="020B0402040204020203" pitchFamily="34" charset="0"/>
            </a:endParaRPr>
          </a:p>
          <a:p>
            <a:pPr>
              <a:buClr>
                <a:srgbClr val="FF8400"/>
              </a:buClr>
            </a:pPr>
            <a:r>
              <a:rPr lang="ru-RU" sz="1650" dirty="0">
                <a:latin typeface="Segoe UI Semilight" panose="020B0402040204020203" pitchFamily="34" charset="0"/>
                <a:cs typeface="Segoe UI Semilight" panose="020B0402040204020203" pitchFamily="34" charset="0"/>
              </a:rPr>
              <a:t>Б) Что бы вас подтолкнуло к этому?</a:t>
            </a:r>
          </a:p>
          <a:p>
            <a:pPr>
              <a:buClr>
                <a:srgbClr val="FF8400"/>
              </a:buClr>
            </a:pPr>
            <a:endParaRPr lang="ru-RU" sz="750" dirty="0">
              <a:latin typeface="Segoe UI Semilight" panose="020B0402040204020203" pitchFamily="34" charset="0"/>
              <a:cs typeface="Segoe UI Semilight" panose="020B0402040204020203" pitchFamily="34" charset="0"/>
            </a:endParaRPr>
          </a:p>
          <a:p>
            <a:pPr>
              <a:buClr>
                <a:srgbClr val="FF8400"/>
              </a:buClr>
            </a:pPr>
            <a:r>
              <a:rPr lang="ru-RU" sz="1650" dirty="0">
                <a:latin typeface="Segoe UI Semilight" panose="020B0402040204020203" pitchFamily="34" charset="0"/>
                <a:cs typeface="Segoe UI Semilight" panose="020B0402040204020203" pitchFamily="34" charset="0"/>
              </a:rPr>
              <a:t>В) Если бы вы знали, что вам не грозит наказание, </a:t>
            </a:r>
          </a:p>
          <a:p>
            <a:pPr>
              <a:buClr>
                <a:srgbClr val="FF8400"/>
              </a:buClr>
            </a:pPr>
            <a:r>
              <a:rPr lang="ru-RU" sz="1650" dirty="0">
                <a:latin typeface="Segoe UI Semilight" panose="020B0402040204020203" pitchFamily="34" charset="0"/>
                <a:cs typeface="Segoe UI Semilight" panose="020B0402040204020203" pitchFamily="34" charset="0"/>
              </a:rPr>
              <a:t>Вы бы смогли совершить подобное?</a:t>
            </a:r>
          </a:p>
          <a:p>
            <a:pPr>
              <a:buClr>
                <a:srgbClr val="FF8400"/>
              </a:buClr>
            </a:pPr>
            <a:endParaRPr lang="ru-RU" sz="750" dirty="0">
              <a:latin typeface="Segoe UI Semilight" panose="020B0402040204020203" pitchFamily="34" charset="0"/>
              <a:cs typeface="Segoe UI Semilight" panose="020B0402040204020203" pitchFamily="34" charset="0"/>
            </a:endParaRPr>
          </a:p>
          <a:p>
            <a:pPr>
              <a:buClr>
                <a:srgbClr val="FF8400"/>
              </a:buClr>
            </a:pPr>
            <a:r>
              <a:rPr lang="ru-RU" sz="1650" dirty="0">
                <a:latin typeface="Segoe UI Semilight" panose="020B0402040204020203" pitchFamily="34" charset="0"/>
                <a:cs typeface="Segoe UI Semilight" panose="020B0402040204020203" pitchFamily="34" charset="0"/>
              </a:rPr>
              <a:t>Г) Какую легенду вы бы для себя выбрали, если бы это были вы? Как бы вы объясняли произошедшее в </a:t>
            </a:r>
          </a:p>
          <a:p>
            <a:pPr>
              <a:buClr>
                <a:srgbClr val="FF8400"/>
              </a:buClr>
            </a:pPr>
            <a:r>
              <a:rPr lang="ru-RU" sz="1650" dirty="0">
                <a:latin typeface="Segoe UI Semilight" panose="020B0402040204020203" pitchFamily="34" charset="0"/>
                <a:cs typeface="Segoe UI Semilight" panose="020B0402040204020203" pitchFamily="34" charset="0"/>
              </a:rPr>
              <a:t>этом случае?</a:t>
            </a:r>
          </a:p>
        </p:txBody>
      </p:sp>
    </p:spTree>
    <p:extLst>
      <p:ext uri="{BB962C8B-B14F-4D97-AF65-F5344CB8AC3E}">
        <p14:creationId xmlns:p14="http://schemas.microsoft.com/office/powerpoint/2010/main" val="913479105"/>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857250"/>
            <a:ext cx="9144000" cy="5143500"/>
          </a:xfrm>
          <a:prstGeom prst="rect">
            <a:avLst/>
          </a:prstGeom>
        </p:spPr>
      </p:pic>
      <p:sp>
        <p:nvSpPr>
          <p:cNvPr id="17" name="Прямоугольник 16"/>
          <p:cNvSpPr/>
          <p:nvPr/>
        </p:nvSpPr>
        <p:spPr>
          <a:xfrm>
            <a:off x="253326" y="991148"/>
            <a:ext cx="6099464" cy="738664"/>
          </a:xfrm>
          <a:prstGeom prst="rect">
            <a:avLst/>
          </a:prstGeom>
        </p:spPr>
        <p:txBody>
          <a:bodyPr wrap="square">
            <a:spAutoFit/>
          </a:bodyPr>
          <a:lstStyle/>
          <a:p>
            <a:r>
              <a:rPr lang="ru-RU" sz="2100" b="1" dirty="0">
                <a:latin typeface="Segoe UI Semilight" panose="020B0402040204020203" pitchFamily="34" charset="0"/>
                <a:ea typeface="Segoe UI Black" panose="020B0A02040204020203" pitchFamily="34" charset="0"/>
                <a:cs typeface="Segoe UI Semilight" panose="020B0402040204020203" pitchFamily="34" charset="0"/>
              </a:rPr>
              <a:t>ВОПРОСЫ О ПРИЧИНАХ </a:t>
            </a:r>
            <a:br>
              <a:rPr lang="ru-RU" sz="2100" b="1" dirty="0">
                <a:latin typeface="Segoe UI Semilight" panose="020B0402040204020203" pitchFamily="34" charset="0"/>
                <a:ea typeface="Segoe UI Black" panose="020B0A02040204020203" pitchFamily="34" charset="0"/>
                <a:cs typeface="Segoe UI Semilight" panose="020B0402040204020203" pitchFamily="34" charset="0"/>
              </a:rPr>
            </a:br>
            <a:r>
              <a:rPr lang="ru-RU" sz="2100" b="1" dirty="0">
                <a:latin typeface="Segoe UI Semilight" panose="020B0402040204020203" pitchFamily="34" charset="0"/>
                <a:ea typeface="Segoe UI Black" panose="020B0A02040204020203" pitchFamily="34" charset="0"/>
                <a:cs typeface="Segoe UI Semilight" panose="020B0402040204020203" pitchFamily="34" charset="0"/>
              </a:rPr>
              <a:t>И УЧАСТНИКАХ РАССЛЕДУЕМОГО</a:t>
            </a:r>
          </a:p>
        </p:txBody>
      </p:sp>
      <p:grpSp>
        <p:nvGrpSpPr>
          <p:cNvPr id="18" name="Группа 17"/>
          <p:cNvGrpSpPr/>
          <p:nvPr/>
        </p:nvGrpSpPr>
        <p:grpSpPr>
          <a:xfrm>
            <a:off x="7362058" y="4065655"/>
            <a:ext cx="1539068" cy="557533"/>
            <a:chOff x="7259651" y="5796829"/>
            <a:chExt cx="2052091" cy="743377"/>
          </a:xfrm>
        </p:grpSpPr>
        <p:pic>
          <p:nvPicPr>
            <p:cNvPr id="19" name="Рисунок 1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59651" y="5796829"/>
              <a:ext cx="2052091" cy="368916"/>
            </a:xfrm>
            <a:prstGeom prst="rect">
              <a:avLst/>
            </a:prstGeom>
          </p:spPr>
        </p:pic>
        <p:sp>
          <p:nvSpPr>
            <p:cNvPr id="20" name="Shape 40"/>
            <p:cNvSpPr>
              <a:spLocks noChangeArrowheads="1"/>
            </p:cNvSpPr>
            <p:nvPr/>
          </p:nvSpPr>
          <p:spPr bwMode="auto">
            <a:xfrm>
              <a:off x="7288224" y="6165745"/>
              <a:ext cx="2023518" cy="3744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square" lIns="19050" tIns="19050" rIns="19050" bIns="19050" anchor="ctr">
              <a:spAutoFit/>
            </a:bodyPr>
            <a:lstStyle>
              <a:lvl1pPr>
                <a:defRPr sz="5000">
                  <a:solidFill>
                    <a:schemeClr val="tx1"/>
                  </a:solidFill>
                  <a:latin typeface="Arial" panose="020B0604020202020204" pitchFamily="34" charset="0"/>
                  <a:ea typeface="Helvetica Light"/>
                  <a:cs typeface="Helvetica Light"/>
                  <a:sym typeface="Helvetica Light"/>
                </a:defRPr>
              </a:lvl1pPr>
              <a:lvl2pPr marL="742950" indent="-285750">
                <a:defRPr sz="5000">
                  <a:solidFill>
                    <a:schemeClr val="tx1"/>
                  </a:solidFill>
                  <a:latin typeface="Arial" panose="020B0604020202020204" pitchFamily="34" charset="0"/>
                  <a:ea typeface="Helvetica Light"/>
                  <a:cs typeface="Helvetica Light"/>
                  <a:sym typeface="Helvetica Light"/>
                </a:defRPr>
              </a:lvl2pPr>
              <a:lvl3pPr marL="1143000" indent="-228600">
                <a:defRPr sz="5000">
                  <a:solidFill>
                    <a:schemeClr val="tx1"/>
                  </a:solidFill>
                  <a:latin typeface="Arial" panose="020B0604020202020204" pitchFamily="34" charset="0"/>
                  <a:ea typeface="Helvetica Light"/>
                  <a:cs typeface="Helvetica Light"/>
                  <a:sym typeface="Helvetica Light"/>
                </a:defRPr>
              </a:lvl3pPr>
              <a:lvl4pPr marL="1600200" indent="-228600">
                <a:defRPr sz="5000">
                  <a:solidFill>
                    <a:schemeClr val="tx1"/>
                  </a:solidFill>
                  <a:latin typeface="Arial" panose="020B0604020202020204" pitchFamily="34" charset="0"/>
                  <a:ea typeface="Helvetica Light"/>
                  <a:cs typeface="Helvetica Light"/>
                  <a:sym typeface="Helvetica Light"/>
                </a:defRPr>
              </a:lvl4pPr>
              <a:lvl5pPr marL="2057400" indent="-228600">
                <a:defRPr sz="5000">
                  <a:solidFill>
                    <a:schemeClr val="tx1"/>
                  </a:solidFill>
                  <a:latin typeface="Arial" panose="020B0604020202020204" pitchFamily="34" charset="0"/>
                  <a:ea typeface="Helvetica Light"/>
                  <a:cs typeface="Helvetica Light"/>
                  <a:sym typeface="Helvetica Light"/>
                </a:defRPr>
              </a:lvl5pPr>
              <a:lvl6pPr marL="2514600" indent="-228600" defTabSz="825500" eaLnBrk="0" fontAlgn="base" hangingPunct="0">
                <a:spcBef>
                  <a:spcPct val="0"/>
                </a:spcBef>
                <a:spcAft>
                  <a:spcPct val="0"/>
                </a:spcAft>
                <a:defRPr sz="5000">
                  <a:solidFill>
                    <a:schemeClr val="tx1"/>
                  </a:solidFill>
                  <a:latin typeface="Arial" panose="020B0604020202020204" pitchFamily="34" charset="0"/>
                  <a:ea typeface="Helvetica Light"/>
                  <a:cs typeface="Helvetica Light"/>
                  <a:sym typeface="Helvetica Light"/>
                </a:defRPr>
              </a:lvl6pPr>
              <a:lvl7pPr marL="2971800" indent="-228600" defTabSz="825500" eaLnBrk="0" fontAlgn="base" hangingPunct="0">
                <a:spcBef>
                  <a:spcPct val="0"/>
                </a:spcBef>
                <a:spcAft>
                  <a:spcPct val="0"/>
                </a:spcAft>
                <a:defRPr sz="5000">
                  <a:solidFill>
                    <a:schemeClr val="tx1"/>
                  </a:solidFill>
                  <a:latin typeface="Arial" panose="020B0604020202020204" pitchFamily="34" charset="0"/>
                  <a:ea typeface="Helvetica Light"/>
                  <a:cs typeface="Helvetica Light"/>
                  <a:sym typeface="Helvetica Light"/>
                </a:defRPr>
              </a:lvl7pPr>
              <a:lvl8pPr marL="3429000" indent="-228600" defTabSz="825500" eaLnBrk="0" fontAlgn="base" hangingPunct="0">
                <a:spcBef>
                  <a:spcPct val="0"/>
                </a:spcBef>
                <a:spcAft>
                  <a:spcPct val="0"/>
                </a:spcAft>
                <a:defRPr sz="5000">
                  <a:solidFill>
                    <a:schemeClr val="tx1"/>
                  </a:solidFill>
                  <a:latin typeface="Arial" panose="020B0604020202020204" pitchFamily="34" charset="0"/>
                  <a:ea typeface="Helvetica Light"/>
                  <a:cs typeface="Helvetica Light"/>
                  <a:sym typeface="Helvetica Light"/>
                </a:defRPr>
              </a:lvl8pPr>
              <a:lvl9pPr marL="3886200" indent="-228600" defTabSz="825500" eaLnBrk="0" fontAlgn="base" hangingPunct="0">
                <a:spcBef>
                  <a:spcPct val="0"/>
                </a:spcBef>
                <a:spcAft>
                  <a:spcPct val="0"/>
                </a:spcAft>
                <a:defRPr sz="5000">
                  <a:solidFill>
                    <a:schemeClr val="tx1"/>
                  </a:solidFill>
                  <a:latin typeface="Arial" panose="020B0604020202020204" pitchFamily="34" charset="0"/>
                  <a:ea typeface="Helvetica Light"/>
                  <a:cs typeface="Helvetica Light"/>
                  <a:sym typeface="Helvetica Light"/>
                </a:defRPr>
              </a:lvl9pPr>
            </a:lstStyle>
            <a:p>
              <a:pPr>
                <a:defRPr/>
              </a:pPr>
              <a:r>
                <a:rPr lang="en-US" altLang="ru-RU" sz="1575" b="1" dirty="0">
                  <a:latin typeface="Segoe UI Semilight" panose="020B0402040204020203" pitchFamily="34" charset="0"/>
                  <a:cs typeface="Segoe UI Semilight" panose="020B0402040204020203" pitchFamily="34" charset="0"/>
                </a:rPr>
                <a:t>t.me/</a:t>
              </a:r>
              <a:r>
                <a:rPr lang="en-US" altLang="ru-RU" sz="1575" b="1" dirty="0" err="1">
                  <a:latin typeface="Segoe UI Semilight" panose="020B0402040204020203" pitchFamily="34" charset="0"/>
                  <a:cs typeface="Segoe UI Semilight" panose="020B0402040204020203" pitchFamily="34" charset="0"/>
                </a:rPr>
                <a:t>ProProfiling</a:t>
              </a:r>
              <a:endParaRPr lang="en-US" altLang="ru-RU" sz="1575" b="1" dirty="0">
                <a:latin typeface="Segoe UI Semilight" panose="020B0402040204020203" pitchFamily="34" charset="0"/>
                <a:cs typeface="Segoe UI Semilight" panose="020B0402040204020203" pitchFamily="34" charset="0"/>
              </a:endParaRPr>
            </a:p>
          </p:txBody>
        </p:sp>
      </p:grpSp>
      <p:pic>
        <p:nvPicPr>
          <p:cNvPr id="8" name="Рисунок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26542" y="883594"/>
            <a:ext cx="2071031" cy="3043718"/>
          </a:xfrm>
          <a:prstGeom prst="rect">
            <a:avLst/>
          </a:prstGeom>
        </p:spPr>
      </p:pic>
      <p:sp>
        <p:nvSpPr>
          <p:cNvPr id="9" name="TextBox 8"/>
          <p:cNvSpPr txBox="1"/>
          <p:nvPr/>
        </p:nvSpPr>
        <p:spPr>
          <a:xfrm>
            <a:off x="253325" y="1708398"/>
            <a:ext cx="5134398" cy="738664"/>
          </a:xfrm>
          <a:prstGeom prst="rect">
            <a:avLst/>
          </a:prstGeom>
          <a:noFill/>
        </p:spPr>
        <p:txBody>
          <a:bodyPr wrap="square" rtlCol="0">
            <a:spAutoFit/>
          </a:bodyPr>
          <a:lstStyle/>
          <a:p>
            <a:pPr>
              <a:buClr>
                <a:srgbClr val="FF8400"/>
              </a:buClr>
            </a:pPr>
            <a:r>
              <a:rPr lang="ru-RU" sz="1950" b="1" dirty="0">
                <a:solidFill>
                  <a:srgbClr val="F87B00"/>
                </a:solidFill>
                <a:latin typeface="Segoe UI Semilight" panose="020B0402040204020203" pitchFamily="34" charset="0"/>
                <a:cs typeface="Segoe UI Semilight" panose="020B0402040204020203" pitchFamily="34" charset="0"/>
              </a:rPr>
              <a:t>11. </a:t>
            </a:r>
            <a:r>
              <a:rPr lang="ru-RU" sz="2100" b="1" dirty="0">
                <a:solidFill>
                  <a:srgbClr val="F87B00"/>
                </a:solidFill>
                <a:latin typeface="Segoe UI Semilight" panose="020B0402040204020203" pitchFamily="34" charset="0"/>
                <a:cs typeface="Segoe UI Semilight" panose="020B0402040204020203" pitchFamily="34" charset="0"/>
              </a:rPr>
              <a:t>Кого бы вы исключили из числа </a:t>
            </a:r>
          </a:p>
          <a:p>
            <a:pPr>
              <a:buClr>
                <a:srgbClr val="FF8400"/>
              </a:buClr>
            </a:pPr>
            <a:r>
              <a:rPr lang="ru-RU" sz="2100" b="1" dirty="0">
                <a:solidFill>
                  <a:srgbClr val="F87B00"/>
                </a:solidFill>
                <a:latin typeface="Segoe UI Semilight" panose="020B0402040204020203" pitchFamily="34" charset="0"/>
                <a:cs typeface="Segoe UI Semilight" panose="020B0402040204020203" pitchFamily="34" charset="0"/>
              </a:rPr>
              <a:t>подозреваемых?</a:t>
            </a:r>
            <a:endParaRPr lang="ru-RU" sz="1950" b="1" dirty="0">
              <a:solidFill>
                <a:srgbClr val="F87B00"/>
              </a:solidFill>
              <a:latin typeface="Segoe UI Semilight" panose="020B0402040204020203" pitchFamily="34" charset="0"/>
              <a:cs typeface="Segoe UI Semilight" panose="020B0402040204020203" pitchFamily="34" charset="0"/>
            </a:endParaRPr>
          </a:p>
        </p:txBody>
      </p:sp>
      <p:sp>
        <p:nvSpPr>
          <p:cNvPr id="10" name="TextBox 9"/>
          <p:cNvSpPr txBox="1"/>
          <p:nvPr/>
        </p:nvSpPr>
        <p:spPr>
          <a:xfrm>
            <a:off x="155353" y="2657578"/>
            <a:ext cx="5358118" cy="2954655"/>
          </a:xfrm>
          <a:prstGeom prst="rect">
            <a:avLst/>
          </a:prstGeom>
          <a:noFill/>
        </p:spPr>
        <p:txBody>
          <a:bodyPr wrap="square" rtlCol="0">
            <a:spAutoFit/>
          </a:bodyPr>
          <a:lstStyle/>
          <a:p>
            <a:pPr>
              <a:buClr>
                <a:srgbClr val="FF8400"/>
              </a:buClr>
            </a:pPr>
            <a:r>
              <a:rPr lang="ru-RU" sz="1650" b="1" dirty="0">
                <a:latin typeface="Segoe UI Semilight" panose="020B0402040204020203" pitchFamily="34" charset="0"/>
                <a:cs typeface="Segoe UI Semilight" panose="020B0402040204020203" pitchFamily="34" charset="0"/>
              </a:rPr>
              <a:t>Варианты формулировки вопроса и ответвления:</a:t>
            </a:r>
          </a:p>
          <a:p>
            <a:pPr>
              <a:buClr>
                <a:srgbClr val="FF8400"/>
              </a:buClr>
            </a:pPr>
            <a:endParaRPr lang="ru-RU" sz="750" b="1" dirty="0">
              <a:latin typeface="Segoe UI Semilight" panose="020B0402040204020203" pitchFamily="34" charset="0"/>
              <a:cs typeface="Segoe UI Semilight" panose="020B0402040204020203" pitchFamily="34" charset="0"/>
            </a:endParaRPr>
          </a:p>
          <a:p>
            <a:pPr>
              <a:buClr>
                <a:srgbClr val="FF8400"/>
              </a:buClr>
            </a:pPr>
            <a:r>
              <a:rPr lang="ru-RU" sz="1650" dirty="0">
                <a:latin typeface="Segoe UI Semilight" panose="020B0402040204020203" pitchFamily="34" charset="0"/>
                <a:cs typeface="Segoe UI Semilight" panose="020B0402040204020203" pitchFamily="34" charset="0"/>
              </a:rPr>
              <a:t>А) Вы бы могли за кого-нибудь поручиться?</a:t>
            </a:r>
          </a:p>
          <a:p>
            <a:pPr>
              <a:buClr>
                <a:srgbClr val="FF8400"/>
              </a:buClr>
            </a:pPr>
            <a:endParaRPr lang="ru-RU" sz="750" dirty="0">
              <a:latin typeface="Segoe UI Semilight" panose="020B0402040204020203" pitchFamily="34" charset="0"/>
              <a:cs typeface="Segoe UI Semilight" panose="020B0402040204020203" pitchFamily="34" charset="0"/>
            </a:endParaRPr>
          </a:p>
          <a:p>
            <a:pPr>
              <a:buClr>
                <a:srgbClr val="FF8400"/>
              </a:buClr>
            </a:pPr>
            <a:r>
              <a:rPr lang="ru-RU" sz="1650" dirty="0">
                <a:latin typeface="Segoe UI Semilight" panose="020B0402040204020203" pitchFamily="34" charset="0"/>
                <a:cs typeface="Segoe UI Semilight" panose="020B0402040204020203" pitchFamily="34" charset="0"/>
              </a:rPr>
              <a:t>Б) Как вы считаете, может ли за вас кто-то поручиться?</a:t>
            </a:r>
          </a:p>
          <a:p>
            <a:pPr>
              <a:buClr>
                <a:srgbClr val="FF8400"/>
              </a:buClr>
            </a:pPr>
            <a:endParaRPr lang="ru-RU" sz="750" dirty="0">
              <a:latin typeface="Segoe UI Semilight" panose="020B0402040204020203" pitchFamily="34" charset="0"/>
              <a:cs typeface="Segoe UI Semilight" panose="020B0402040204020203" pitchFamily="34" charset="0"/>
            </a:endParaRPr>
          </a:p>
          <a:p>
            <a:pPr>
              <a:buClr>
                <a:srgbClr val="FF8400"/>
              </a:buClr>
            </a:pPr>
            <a:r>
              <a:rPr lang="ru-RU" sz="1650" dirty="0">
                <a:latin typeface="Segoe UI Semilight" panose="020B0402040204020203" pitchFamily="34" charset="0"/>
                <a:cs typeface="Segoe UI Semilight" panose="020B0402040204020203" pitchFamily="34" charset="0"/>
              </a:rPr>
              <a:t>В) Как вы думаете, есть ли у нас чьи-либо показания против Вас? Кто бы мог дать показания против вас?</a:t>
            </a:r>
          </a:p>
          <a:p>
            <a:pPr>
              <a:buClr>
                <a:srgbClr val="FF8400"/>
              </a:buClr>
            </a:pPr>
            <a:endParaRPr lang="ru-RU" sz="750" dirty="0">
              <a:latin typeface="Segoe UI Semilight" panose="020B0402040204020203" pitchFamily="34" charset="0"/>
              <a:cs typeface="Segoe UI Semilight" panose="020B0402040204020203" pitchFamily="34" charset="0"/>
            </a:endParaRPr>
          </a:p>
          <a:p>
            <a:pPr>
              <a:buClr>
                <a:srgbClr val="FF8400"/>
              </a:buClr>
            </a:pPr>
            <a:r>
              <a:rPr lang="ru-RU" sz="1650" dirty="0">
                <a:latin typeface="Segoe UI Semilight" panose="020B0402040204020203" pitchFamily="34" charset="0"/>
                <a:cs typeface="Segoe UI Semilight" panose="020B0402040204020203" pitchFamily="34" charset="0"/>
              </a:rPr>
              <a:t>Г) Кому вы доверяете из тех, кого подозревают в содеянном?</a:t>
            </a:r>
          </a:p>
          <a:p>
            <a:pPr>
              <a:buClr>
                <a:srgbClr val="FF8400"/>
              </a:buClr>
            </a:pPr>
            <a:endParaRPr lang="ru-RU" sz="750" dirty="0">
              <a:latin typeface="Segoe UI Semilight" panose="020B0402040204020203" pitchFamily="34" charset="0"/>
              <a:cs typeface="Segoe UI Semilight" panose="020B0402040204020203" pitchFamily="34" charset="0"/>
            </a:endParaRPr>
          </a:p>
          <a:p>
            <a:pPr>
              <a:buClr>
                <a:srgbClr val="FF8400"/>
              </a:buClr>
            </a:pPr>
            <a:r>
              <a:rPr lang="ru-RU" sz="1650" dirty="0">
                <a:latin typeface="Segoe UI Semilight" panose="020B0402040204020203" pitchFamily="34" charset="0"/>
                <a:cs typeface="Segoe UI Semilight" panose="020B0402040204020203" pitchFamily="34" charset="0"/>
              </a:rPr>
              <a:t>Д) Как вы думаете, возможно ли то, что все «забудут» о произошедшем и все будет как и раньше?</a:t>
            </a:r>
          </a:p>
        </p:txBody>
      </p:sp>
    </p:spTree>
    <p:extLst>
      <p:ext uri="{BB962C8B-B14F-4D97-AF65-F5344CB8AC3E}">
        <p14:creationId xmlns:p14="http://schemas.microsoft.com/office/powerpoint/2010/main" val="2118920205"/>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857250"/>
            <a:ext cx="9144000" cy="5143500"/>
          </a:xfrm>
          <a:prstGeom prst="rect">
            <a:avLst/>
          </a:prstGeom>
        </p:spPr>
      </p:pic>
      <p:sp>
        <p:nvSpPr>
          <p:cNvPr id="17" name="Прямоугольник 16"/>
          <p:cNvSpPr/>
          <p:nvPr/>
        </p:nvSpPr>
        <p:spPr>
          <a:xfrm>
            <a:off x="113539" y="987330"/>
            <a:ext cx="6099464" cy="738664"/>
          </a:xfrm>
          <a:prstGeom prst="rect">
            <a:avLst/>
          </a:prstGeom>
        </p:spPr>
        <p:txBody>
          <a:bodyPr wrap="square">
            <a:spAutoFit/>
          </a:bodyPr>
          <a:lstStyle/>
          <a:p>
            <a:r>
              <a:rPr lang="ru-RU" sz="2100" b="1" dirty="0">
                <a:latin typeface="Segoe UI Semilight" panose="020B0402040204020203" pitchFamily="34" charset="0"/>
                <a:ea typeface="Segoe UI Black" panose="020B0A02040204020203" pitchFamily="34" charset="0"/>
                <a:cs typeface="Segoe UI Semilight" panose="020B0402040204020203" pitchFamily="34" charset="0"/>
              </a:rPr>
              <a:t>ВОПРОСЫ О ПРИЧИНАХ </a:t>
            </a:r>
            <a:br>
              <a:rPr lang="ru-RU" sz="2100" b="1" dirty="0">
                <a:latin typeface="Segoe UI Semilight" panose="020B0402040204020203" pitchFamily="34" charset="0"/>
                <a:ea typeface="Segoe UI Black" panose="020B0A02040204020203" pitchFamily="34" charset="0"/>
                <a:cs typeface="Segoe UI Semilight" panose="020B0402040204020203" pitchFamily="34" charset="0"/>
              </a:rPr>
            </a:br>
            <a:r>
              <a:rPr lang="ru-RU" sz="2100" b="1" dirty="0">
                <a:latin typeface="Segoe UI Semilight" panose="020B0402040204020203" pitchFamily="34" charset="0"/>
                <a:ea typeface="Segoe UI Black" panose="020B0A02040204020203" pitchFamily="34" charset="0"/>
                <a:cs typeface="Segoe UI Semilight" panose="020B0402040204020203" pitchFamily="34" charset="0"/>
              </a:rPr>
              <a:t>И УЧАСТНИКАХ РАССЛЕДУЕМОГО</a:t>
            </a:r>
          </a:p>
        </p:txBody>
      </p:sp>
      <p:grpSp>
        <p:nvGrpSpPr>
          <p:cNvPr id="18" name="Группа 17"/>
          <p:cNvGrpSpPr/>
          <p:nvPr/>
        </p:nvGrpSpPr>
        <p:grpSpPr>
          <a:xfrm>
            <a:off x="7362058" y="4065655"/>
            <a:ext cx="1539068" cy="557533"/>
            <a:chOff x="7259651" y="5796829"/>
            <a:chExt cx="2052091" cy="743377"/>
          </a:xfrm>
        </p:grpSpPr>
        <p:pic>
          <p:nvPicPr>
            <p:cNvPr id="19" name="Рисунок 1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59651" y="5796829"/>
              <a:ext cx="2052091" cy="368916"/>
            </a:xfrm>
            <a:prstGeom prst="rect">
              <a:avLst/>
            </a:prstGeom>
          </p:spPr>
        </p:pic>
        <p:sp>
          <p:nvSpPr>
            <p:cNvPr id="20" name="Shape 40"/>
            <p:cNvSpPr>
              <a:spLocks noChangeArrowheads="1"/>
            </p:cNvSpPr>
            <p:nvPr/>
          </p:nvSpPr>
          <p:spPr bwMode="auto">
            <a:xfrm>
              <a:off x="7288224" y="6165745"/>
              <a:ext cx="2023518" cy="3744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square" lIns="19050" tIns="19050" rIns="19050" bIns="19050" anchor="ctr">
              <a:spAutoFit/>
            </a:bodyPr>
            <a:lstStyle>
              <a:lvl1pPr>
                <a:defRPr sz="5000">
                  <a:solidFill>
                    <a:schemeClr val="tx1"/>
                  </a:solidFill>
                  <a:latin typeface="Arial" panose="020B0604020202020204" pitchFamily="34" charset="0"/>
                  <a:ea typeface="Helvetica Light"/>
                  <a:cs typeface="Helvetica Light"/>
                  <a:sym typeface="Helvetica Light"/>
                </a:defRPr>
              </a:lvl1pPr>
              <a:lvl2pPr marL="742950" indent="-285750">
                <a:defRPr sz="5000">
                  <a:solidFill>
                    <a:schemeClr val="tx1"/>
                  </a:solidFill>
                  <a:latin typeface="Arial" panose="020B0604020202020204" pitchFamily="34" charset="0"/>
                  <a:ea typeface="Helvetica Light"/>
                  <a:cs typeface="Helvetica Light"/>
                  <a:sym typeface="Helvetica Light"/>
                </a:defRPr>
              </a:lvl2pPr>
              <a:lvl3pPr marL="1143000" indent="-228600">
                <a:defRPr sz="5000">
                  <a:solidFill>
                    <a:schemeClr val="tx1"/>
                  </a:solidFill>
                  <a:latin typeface="Arial" panose="020B0604020202020204" pitchFamily="34" charset="0"/>
                  <a:ea typeface="Helvetica Light"/>
                  <a:cs typeface="Helvetica Light"/>
                  <a:sym typeface="Helvetica Light"/>
                </a:defRPr>
              </a:lvl3pPr>
              <a:lvl4pPr marL="1600200" indent="-228600">
                <a:defRPr sz="5000">
                  <a:solidFill>
                    <a:schemeClr val="tx1"/>
                  </a:solidFill>
                  <a:latin typeface="Arial" panose="020B0604020202020204" pitchFamily="34" charset="0"/>
                  <a:ea typeface="Helvetica Light"/>
                  <a:cs typeface="Helvetica Light"/>
                  <a:sym typeface="Helvetica Light"/>
                </a:defRPr>
              </a:lvl4pPr>
              <a:lvl5pPr marL="2057400" indent="-228600">
                <a:defRPr sz="5000">
                  <a:solidFill>
                    <a:schemeClr val="tx1"/>
                  </a:solidFill>
                  <a:latin typeface="Arial" panose="020B0604020202020204" pitchFamily="34" charset="0"/>
                  <a:ea typeface="Helvetica Light"/>
                  <a:cs typeface="Helvetica Light"/>
                  <a:sym typeface="Helvetica Light"/>
                </a:defRPr>
              </a:lvl5pPr>
              <a:lvl6pPr marL="2514600" indent="-228600" defTabSz="825500" eaLnBrk="0" fontAlgn="base" hangingPunct="0">
                <a:spcBef>
                  <a:spcPct val="0"/>
                </a:spcBef>
                <a:spcAft>
                  <a:spcPct val="0"/>
                </a:spcAft>
                <a:defRPr sz="5000">
                  <a:solidFill>
                    <a:schemeClr val="tx1"/>
                  </a:solidFill>
                  <a:latin typeface="Arial" panose="020B0604020202020204" pitchFamily="34" charset="0"/>
                  <a:ea typeface="Helvetica Light"/>
                  <a:cs typeface="Helvetica Light"/>
                  <a:sym typeface="Helvetica Light"/>
                </a:defRPr>
              </a:lvl6pPr>
              <a:lvl7pPr marL="2971800" indent="-228600" defTabSz="825500" eaLnBrk="0" fontAlgn="base" hangingPunct="0">
                <a:spcBef>
                  <a:spcPct val="0"/>
                </a:spcBef>
                <a:spcAft>
                  <a:spcPct val="0"/>
                </a:spcAft>
                <a:defRPr sz="5000">
                  <a:solidFill>
                    <a:schemeClr val="tx1"/>
                  </a:solidFill>
                  <a:latin typeface="Arial" panose="020B0604020202020204" pitchFamily="34" charset="0"/>
                  <a:ea typeface="Helvetica Light"/>
                  <a:cs typeface="Helvetica Light"/>
                  <a:sym typeface="Helvetica Light"/>
                </a:defRPr>
              </a:lvl7pPr>
              <a:lvl8pPr marL="3429000" indent="-228600" defTabSz="825500" eaLnBrk="0" fontAlgn="base" hangingPunct="0">
                <a:spcBef>
                  <a:spcPct val="0"/>
                </a:spcBef>
                <a:spcAft>
                  <a:spcPct val="0"/>
                </a:spcAft>
                <a:defRPr sz="5000">
                  <a:solidFill>
                    <a:schemeClr val="tx1"/>
                  </a:solidFill>
                  <a:latin typeface="Arial" panose="020B0604020202020204" pitchFamily="34" charset="0"/>
                  <a:ea typeface="Helvetica Light"/>
                  <a:cs typeface="Helvetica Light"/>
                  <a:sym typeface="Helvetica Light"/>
                </a:defRPr>
              </a:lvl8pPr>
              <a:lvl9pPr marL="3886200" indent="-228600" defTabSz="825500" eaLnBrk="0" fontAlgn="base" hangingPunct="0">
                <a:spcBef>
                  <a:spcPct val="0"/>
                </a:spcBef>
                <a:spcAft>
                  <a:spcPct val="0"/>
                </a:spcAft>
                <a:defRPr sz="5000">
                  <a:solidFill>
                    <a:schemeClr val="tx1"/>
                  </a:solidFill>
                  <a:latin typeface="Arial" panose="020B0604020202020204" pitchFamily="34" charset="0"/>
                  <a:ea typeface="Helvetica Light"/>
                  <a:cs typeface="Helvetica Light"/>
                  <a:sym typeface="Helvetica Light"/>
                </a:defRPr>
              </a:lvl9pPr>
            </a:lstStyle>
            <a:p>
              <a:pPr>
                <a:defRPr/>
              </a:pPr>
              <a:r>
                <a:rPr lang="en-US" altLang="ru-RU" sz="1575" b="1" dirty="0">
                  <a:latin typeface="Segoe UI Semilight" panose="020B0402040204020203" pitchFamily="34" charset="0"/>
                  <a:cs typeface="Segoe UI Semilight" panose="020B0402040204020203" pitchFamily="34" charset="0"/>
                </a:rPr>
                <a:t>t.me/</a:t>
              </a:r>
              <a:r>
                <a:rPr lang="en-US" altLang="ru-RU" sz="1575" b="1" dirty="0" err="1">
                  <a:latin typeface="Segoe UI Semilight" panose="020B0402040204020203" pitchFamily="34" charset="0"/>
                  <a:cs typeface="Segoe UI Semilight" panose="020B0402040204020203" pitchFamily="34" charset="0"/>
                </a:rPr>
                <a:t>ProProfiling</a:t>
              </a:r>
              <a:endParaRPr lang="en-US" altLang="ru-RU" sz="1575" b="1" dirty="0">
                <a:latin typeface="Segoe UI Semilight" panose="020B0402040204020203" pitchFamily="34" charset="0"/>
                <a:cs typeface="Segoe UI Semilight" panose="020B0402040204020203" pitchFamily="34" charset="0"/>
              </a:endParaRPr>
            </a:p>
          </p:txBody>
        </p:sp>
      </p:grpSp>
      <p:pic>
        <p:nvPicPr>
          <p:cNvPr id="8" name="Рисунок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26542" y="883594"/>
            <a:ext cx="2071031" cy="3043718"/>
          </a:xfrm>
          <a:prstGeom prst="rect">
            <a:avLst/>
          </a:prstGeom>
        </p:spPr>
      </p:pic>
      <p:sp>
        <p:nvSpPr>
          <p:cNvPr id="9" name="TextBox 8"/>
          <p:cNvSpPr txBox="1"/>
          <p:nvPr/>
        </p:nvSpPr>
        <p:spPr>
          <a:xfrm>
            <a:off x="113539" y="1702911"/>
            <a:ext cx="5134398" cy="1061829"/>
          </a:xfrm>
          <a:prstGeom prst="rect">
            <a:avLst/>
          </a:prstGeom>
          <a:noFill/>
        </p:spPr>
        <p:txBody>
          <a:bodyPr wrap="square" rtlCol="0">
            <a:spAutoFit/>
          </a:bodyPr>
          <a:lstStyle/>
          <a:p>
            <a:pPr>
              <a:buClr>
                <a:srgbClr val="FF8400"/>
              </a:buClr>
            </a:pPr>
            <a:r>
              <a:rPr lang="ru-RU" sz="1950" b="1" dirty="0">
                <a:solidFill>
                  <a:srgbClr val="F87B00"/>
                </a:solidFill>
                <a:latin typeface="Segoe UI Semilight" panose="020B0402040204020203" pitchFamily="34" charset="0"/>
                <a:cs typeface="Segoe UI Semilight" panose="020B0402040204020203" pitchFamily="34" charset="0"/>
              </a:rPr>
              <a:t>12. </a:t>
            </a:r>
            <a:r>
              <a:rPr lang="ru-RU" sz="2100" b="1" dirty="0">
                <a:solidFill>
                  <a:srgbClr val="F87B00"/>
                </a:solidFill>
                <a:latin typeface="Segoe UI Semilight" panose="020B0402040204020203" pitchFamily="34" charset="0"/>
                <a:cs typeface="Segoe UI Semilight" panose="020B0402040204020203" pitchFamily="34" charset="0"/>
              </a:rPr>
              <a:t>Имеется ли какая-либо причина (или</a:t>
            </a:r>
          </a:p>
          <a:p>
            <a:pPr>
              <a:buClr>
                <a:srgbClr val="FF8400"/>
              </a:buClr>
            </a:pPr>
            <a:r>
              <a:rPr lang="ru-RU" sz="2100" b="1" dirty="0">
                <a:solidFill>
                  <a:srgbClr val="F87B00"/>
                </a:solidFill>
                <a:latin typeface="Segoe UI Semilight" panose="020B0402040204020203" pitchFamily="34" charset="0"/>
                <a:cs typeface="Segoe UI Semilight" panose="020B0402040204020203" pitchFamily="34" charset="0"/>
              </a:rPr>
              <a:t>доказательство), которая не позволяет вас исключить из числа подозреваемых?</a:t>
            </a:r>
            <a:endParaRPr lang="ru-RU" sz="1950" b="1" dirty="0">
              <a:solidFill>
                <a:srgbClr val="F87B00"/>
              </a:solidFill>
              <a:latin typeface="Segoe UI Semilight" panose="020B0402040204020203" pitchFamily="34" charset="0"/>
              <a:cs typeface="Segoe UI Semilight" panose="020B0402040204020203" pitchFamily="34" charset="0"/>
            </a:endParaRPr>
          </a:p>
        </p:txBody>
      </p:sp>
      <p:sp>
        <p:nvSpPr>
          <p:cNvPr id="10" name="TextBox 9"/>
          <p:cNvSpPr txBox="1"/>
          <p:nvPr/>
        </p:nvSpPr>
        <p:spPr>
          <a:xfrm>
            <a:off x="113539" y="2963126"/>
            <a:ext cx="5232369" cy="2839239"/>
          </a:xfrm>
          <a:prstGeom prst="rect">
            <a:avLst/>
          </a:prstGeom>
          <a:noFill/>
        </p:spPr>
        <p:txBody>
          <a:bodyPr wrap="square" rtlCol="0">
            <a:spAutoFit/>
          </a:bodyPr>
          <a:lstStyle/>
          <a:p>
            <a:pPr>
              <a:buClr>
                <a:srgbClr val="FF8400"/>
              </a:buClr>
            </a:pPr>
            <a:r>
              <a:rPr lang="ru-RU" sz="1650" b="1" dirty="0">
                <a:latin typeface="Segoe UI Semilight" panose="020B0402040204020203" pitchFamily="34" charset="0"/>
                <a:cs typeface="Segoe UI Semilight" panose="020B0402040204020203" pitchFamily="34" charset="0"/>
              </a:rPr>
              <a:t>Варианты формулировки вопроса и ответвления:</a:t>
            </a:r>
          </a:p>
          <a:p>
            <a:pPr>
              <a:buClr>
                <a:srgbClr val="FF8400"/>
              </a:buClr>
            </a:pPr>
            <a:endParaRPr lang="ru-RU" sz="750" b="1" dirty="0">
              <a:latin typeface="Segoe UI Semilight" panose="020B0402040204020203" pitchFamily="34" charset="0"/>
              <a:cs typeface="Segoe UI Semilight" panose="020B0402040204020203" pitchFamily="34" charset="0"/>
            </a:endParaRPr>
          </a:p>
          <a:p>
            <a:pPr>
              <a:buClr>
                <a:srgbClr val="FF8400"/>
              </a:buClr>
            </a:pPr>
            <a:r>
              <a:rPr lang="ru-RU" sz="1650" dirty="0">
                <a:latin typeface="Segoe UI Semilight" panose="020B0402040204020203" pitchFamily="34" charset="0"/>
                <a:cs typeface="Segoe UI Semilight" panose="020B0402040204020203" pitchFamily="34" charset="0"/>
              </a:rPr>
              <a:t>А) Как вы думаете, какие у нас могут быть улики</a:t>
            </a:r>
          </a:p>
          <a:p>
            <a:pPr>
              <a:buClr>
                <a:srgbClr val="FF8400"/>
              </a:buClr>
            </a:pPr>
            <a:r>
              <a:rPr lang="ru-RU" sz="1650" dirty="0">
                <a:latin typeface="Segoe UI Semilight" panose="020B0402040204020203" pitchFamily="34" charset="0"/>
                <a:cs typeface="Segoe UI Semilight" panose="020B0402040204020203" pitchFamily="34" charset="0"/>
              </a:rPr>
              <a:t>против Вас?</a:t>
            </a:r>
          </a:p>
          <a:p>
            <a:pPr>
              <a:buClr>
                <a:srgbClr val="FF8400"/>
              </a:buClr>
            </a:pPr>
            <a:endParaRPr lang="ru-RU" sz="750" dirty="0">
              <a:latin typeface="Segoe UI Semilight" panose="020B0402040204020203" pitchFamily="34" charset="0"/>
              <a:cs typeface="Segoe UI Semilight" panose="020B0402040204020203" pitchFamily="34" charset="0"/>
            </a:endParaRPr>
          </a:p>
          <a:p>
            <a:pPr>
              <a:buClr>
                <a:srgbClr val="FF8400"/>
              </a:buClr>
            </a:pPr>
            <a:r>
              <a:rPr lang="ru-RU" sz="1650" dirty="0">
                <a:latin typeface="Segoe UI Semilight" panose="020B0402040204020203" pitchFamily="34" charset="0"/>
                <a:cs typeface="Segoe UI Semilight" panose="020B0402040204020203" pitchFamily="34" charset="0"/>
              </a:rPr>
              <a:t>Б) Почему вы тоже входите в список подозреваемых? Что должно (может) произойти, чтобы вас исключили из этого списка?</a:t>
            </a:r>
          </a:p>
          <a:p>
            <a:pPr>
              <a:buClr>
                <a:srgbClr val="FF8400"/>
              </a:buClr>
            </a:pPr>
            <a:endParaRPr lang="ru-RU" sz="750" dirty="0">
              <a:latin typeface="Segoe UI Semilight" panose="020B0402040204020203" pitchFamily="34" charset="0"/>
              <a:cs typeface="Segoe UI Semilight" panose="020B0402040204020203" pitchFamily="34" charset="0"/>
            </a:endParaRPr>
          </a:p>
          <a:p>
            <a:pPr>
              <a:buClr>
                <a:srgbClr val="FF8400"/>
              </a:buClr>
            </a:pPr>
            <a:r>
              <a:rPr lang="ru-RU" sz="1650" dirty="0">
                <a:latin typeface="Segoe UI Semilight" panose="020B0402040204020203" pitchFamily="34" charset="0"/>
                <a:cs typeface="Segoe UI Semilight" panose="020B0402040204020203" pitchFamily="34" charset="0"/>
              </a:rPr>
              <a:t>В) Как вы объясните наличие улик против Вас?</a:t>
            </a:r>
          </a:p>
          <a:p>
            <a:pPr>
              <a:buClr>
                <a:srgbClr val="FF8400"/>
              </a:buClr>
            </a:pPr>
            <a:endParaRPr lang="ru-RU" sz="750" dirty="0">
              <a:latin typeface="Segoe UI Semilight" panose="020B0402040204020203" pitchFamily="34" charset="0"/>
              <a:cs typeface="Segoe UI Semilight" panose="020B0402040204020203" pitchFamily="34" charset="0"/>
            </a:endParaRPr>
          </a:p>
          <a:p>
            <a:pPr>
              <a:buClr>
                <a:srgbClr val="FF8400"/>
              </a:buClr>
            </a:pPr>
            <a:r>
              <a:rPr lang="ru-RU" sz="1650" dirty="0">
                <a:latin typeface="Segoe UI Semilight" panose="020B0402040204020203" pitchFamily="34" charset="0"/>
                <a:cs typeface="Segoe UI Semilight" panose="020B0402040204020203" pitchFamily="34" charset="0"/>
              </a:rPr>
              <a:t>Г) У вас когда-лтбо были мысли совершить нечто</a:t>
            </a:r>
          </a:p>
          <a:p>
            <a:pPr>
              <a:buClr>
                <a:srgbClr val="FF8400"/>
              </a:buClr>
            </a:pPr>
            <a:r>
              <a:rPr lang="ru-RU" sz="1650" dirty="0">
                <a:latin typeface="Segoe UI Semilight" panose="020B0402040204020203" pitchFamily="34" charset="0"/>
                <a:cs typeface="Segoe UI Semilight" panose="020B0402040204020203" pitchFamily="34" charset="0"/>
              </a:rPr>
              <a:t>подобное?</a:t>
            </a:r>
          </a:p>
        </p:txBody>
      </p:sp>
    </p:spTree>
    <p:extLst>
      <p:ext uri="{BB962C8B-B14F-4D97-AF65-F5344CB8AC3E}">
        <p14:creationId xmlns:p14="http://schemas.microsoft.com/office/powerpoint/2010/main" val="37719226"/>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857250"/>
            <a:ext cx="9144000" cy="5143500"/>
          </a:xfrm>
          <a:prstGeom prst="rect">
            <a:avLst/>
          </a:prstGeom>
        </p:spPr>
      </p:pic>
      <p:sp>
        <p:nvSpPr>
          <p:cNvPr id="17" name="Прямоугольник 16"/>
          <p:cNvSpPr/>
          <p:nvPr/>
        </p:nvSpPr>
        <p:spPr>
          <a:xfrm>
            <a:off x="113539" y="987330"/>
            <a:ext cx="6099464" cy="738664"/>
          </a:xfrm>
          <a:prstGeom prst="rect">
            <a:avLst/>
          </a:prstGeom>
        </p:spPr>
        <p:txBody>
          <a:bodyPr wrap="square">
            <a:spAutoFit/>
          </a:bodyPr>
          <a:lstStyle/>
          <a:p>
            <a:r>
              <a:rPr lang="ru-RU" sz="2100" b="1" dirty="0">
                <a:latin typeface="Segoe UI Semilight" panose="020B0402040204020203" pitchFamily="34" charset="0"/>
                <a:ea typeface="Segoe UI Black" panose="020B0A02040204020203" pitchFamily="34" charset="0"/>
                <a:cs typeface="Segoe UI Semilight" panose="020B0402040204020203" pitchFamily="34" charset="0"/>
              </a:rPr>
              <a:t>ВОПРОСЫ О ПРИЧИНАХ </a:t>
            </a:r>
            <a:br>
              <a:rPr lang="ru-RU" sz="2100" b="1" dirty="0">
                <a:latin typeface="Segoe UI Semilight" panose="020B0402040204020203" pitchFamily="34" charset="0"/>
                <a:ea typeface="Segoe UI Black" panose="020B0A02040204020203" pitchFamily="34" charset="0"/>
                <a:cs typeface="Segoe UI Semilight" panose="020B0402040204020203" pitchFamily="34" charset="0"/>
              </a:rPr>
            </a:br>
            <a:r>
              <a:rPr lang="ru-RU" sz="2100" b="1" dirty="0">
                <a:latin typeface="Segoe UI Semilight" panose="020B0402040204020203" pitchFamily="34" charset="0"/>
                <a:ea typeface="Segoe UI Black" panose="020B0A02040204020203" pitchFamily="34" charset="0"/>
                <a:cs typeface="Segoe UI Semilight" panose="020B0402040204020203" pitchFamily="34" charset="0"/>
              </a:rPr>
              <a:t>И УЧАСТНИКАХ РАССЛЕДУЕМОГО</a:t>
            </a:r>
          </a:p>
        </p:txBody>
      </p:sp>
      <p:grpSp>
        <p:nvGrpSpPr>
          <p:cNvPr id="18" name="Группа 17"/>
          <p:cNvGrpSpPr/>
          <p:nvPr/>
        </p:nvGrpSpPr>
        <p:grpSpPr>
          <a:xfrm>
            <a:off x="7362058" y="4065655"/>
            <a:ext cx="1539068" cy="557533"/>
            <a:chOff x="7259651" y="5796829"/>
            <a:chExt cx="2052091" cy="743377"/>
          </a:xfrm>
        </p:grpSpPr>
        <p:pic>
          <p:nvPicPr>
            <p:cNvPr id="19" name="Рисунок 1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59651" y="5796829"/>
              <a:ext cx="2052091" cy="368916"/>
            </a:xfrm>
            <a:prstGeom prst="rect">
              <a:avLst/>
            </a:prstGeom>
          </p:spPr>
        </p:pic>
        <p:sp>
          <p:nvSpPr>
            <p:cNvPr id="20" name="Shape 40"/>
            <p:cNvSpPr>
              <a:spLocks noChangeArrowheads="1"/>
            </p:cNvSpPr>
            <p:nvPr/>
          </p:nvSpPr>
          <p:spPr bwMode="auto">
            <a:xfrm>
              <a:off x="7288224" y="6165745"/>
              <a:ext cx="2023518" cy="3744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square" lIns="19050" tIns="19050" rIns="19050" bIns="19050" anchor="ctr">
              <a:spAutoFit/>
            </a:bodyPr>
            <a:lstStyle>
              <a:lvl1pPr>
                <a:defRPr sz="5000">
                  <a:solidFill>
                    <a:schemeClr val="tx1"/>
                  </a:solidFill>
                  <a:latin typeface="Arial" panose="020B0604020202020204" pitchFamily="34" charset="0"/>
                  <a:ea typeface="Helvetica Light"/>
                  <a:cs typeface="Helvetica Light"/>
                  <a:sym typeface="Helvetica Light"/>
                </a:defRPr>
              </a:lvl1pPr>
              <a:lvl2pPr marL="742950" indent="-285750">
                <a:defRPr sz="5000">
                  <a:solidFill>
                    <a:schemeClr val="tx1"/>
                  </a:solidFill>
                  <a:latin typeface="Arial" panose="020B0604020202020204" pitchFamily="34" charset="0"/>
                  <a:ea typeface="Helvetica Light"/>
                  <a:cs typeface="Helvetica Light"/>
                  <a:sym typeface="Helvetica Light"/>
                </a:defRPr>
              </a:lvl2pPr>
              <a:lvl3pPr marL="1143000" indent="-228600">
                <a:defRPr sz="5000">
                  <a:solidFill>
                    <a:schemeClr val="tx1"/>
                  </a:solidFill>
                  <a:latin typeface="Arial" panose="020B0604020202020204" pitchFamily="34" charset="0"/>
                  <a:ea typeface="Helvetica Light"/>
                  <a:cs typeface="Helvetica Light"/>
                  <a:sym typeface="Helvetica Light"/>
                </a:defRPr>
              </a:lvl3pPr>
              <a:lvl4pPr marL="1600200" indent="-228600">
                <a:defRPr sz="5000">
                  <a:solidFill>
                    <a:schemeClr val="tx1"/>
                  </a:solidFill>
                  <a:latin typeface="Arial" panose="020B0604020202020204" pitchFamily="34" charset="0"/>
                  <a:ea typeface="Helvetica Light"/>
                  <a:cs typeface="Helvetica Light"/>
                  <a:sym typeface="Helvetica Light"/>
                </a:defRPr>
              </a:lvl4pPr>
              <a:lvl5pPr marL="2057400" indent="-228600">
                <a:defRPr sz="5000">
                  <a:solidFill>
                    <a:schemeClr val="tx1"/>
                  </a:solidFill>
                  <a:latin typeface="Arial" panose="020B0604020202020204" pitchFamily="34" charset="0"/>
                  <a:ea typeface="Helvetica Light"/>
                  <a:cs typeface="Helvetica Light"/>
                  <a:sym typeface="Helvetica Light"/>
                </a:defRPr>
              </a:lvl5pPr>
              <a:lvl6pPr marL="2514600" indent="-228600" defTabSz="825500" eaLnBrk="0" fontAlgn="base" hangingPunct="0">
                <a:spcBef>
                  <a:spcPct val="0"/>
                </a:spcBef>
                <a:spcAft>
                  <a:spcPct val="0"/>
                </a:spcAft>
                <a:defRPr sz="5000">
                  <a:solidFill>
                    <a:schemeClr val="tx1"/>
                  </a:solidFill>
                  <a:latin typeface="Arial" panose="020B0604020202020204" pitchFamily="34" charset="0"/>
                  <a:ea typeface="Helvetica Light"/>
                  <a:cs typeface="Helvetica Light"/>
                  <a:sym typeface="Helvetica Light"/>
                </a:defRPr>
              </a:lvl6pPr>
              <a:lvl7pPr marL="2971800" indent="-228600" defTabSz="825500" eaLnBrk="0" fontAlgn="base" hangingPunct="0">
                <a:spcBef>
                  <a:spcPct val="0"/>
                </a:spcBef>
                <a:spcAft>
                  <a:spcPct val="0"/>
                </a:spcAft>
                <a:defRPr sz="5000">
                  <a:solidFill>
                    <a:schemeClr val="tx1"/>
                  </a:solidFill>
                  <a:latin typeface="Arial" panose="020B0604020202020204" pitchFamily="34" charset="0"/>
                  <a:ea typeface="Helvetica Light"/>
                  <a:cs typeface="Helvetica Light"/>
                  <a:sym typeface="Helvetica Light"/>
                </a:defRPr>
              </a:lvl7pPr>
              <a:lvl8pPr marL="3429000" indent="-228600" defTabSz="825500" eaLnBrk="0" fontAlgn="base" hangingPunct="0">
                <a:spcBef>
                  <a:spcPct val="0"/>
                </a:spcBef>
                <a:spcAft>
                  <a:spcPct val="0"/>
                </a:spcAft>
                <a:defRPr sz="5000">
                  <a:solidFill>
                    <a:schemeClr val="tx1"/>
                  </a:solidFill>
                  <a:latin typeface="Arial" panose="020B0604020202020204" pitchFamily="34" charset="0"/>
                  <a:ea typeface="Helvetica Light"/>
                  <a:cs typeface="Helvetica Light"/>
                  <a:sym typeface="Helvetica Light"/>
                </a:defRPr>
              </a:lvl8pPr>
              <a:lvl9pPr marL="3886200" indent="-228600" defTabSz="825500" eaLnBrk="0" fontAlgn="base" hangingPunct="0">
                <a:spcBef>
                  <a:spcPct val="0"/>
                </a:spcBef>
                <a:spcAft>
                  <a:spcPct val="0"/>
                </a:spcAft>
                <a:defRPr sz="5000">
                  <a:solidFill>
                    <a:schemeClr val="tx1"/>
                  </a:solidFill>
                  <a:latin typeface="Arial" panose="020B0604020202020204" pitchFamily="34" charset="0"/>
                  <a:ea typeface="Helvetica Light"/>
                  <a:cs typeface="Helvetica Light"/>
                  <a:sym typeface="Helvetica Light"/>
                </a:defRPr>
              </a:lvl9pPr>
            </a:lstStyle>
            <a:p>
              <a:pPr>
                <a:defRPr/>
              </a:pPr>
              <a:r>
                <a:rPr lang="en-US" altLang="ru-RU" sz="1575" b="1" dirty="0">
                  <a:latin typeface="Segoe UI Semilight" panose="020B0402040204020203" pitchFamily="34" charset="0"/>
                  <a:cs typeface="Segoe UI Semilight" panose="020B0402040204020203" pitchFamily="34" charset="0"/>
                </a:rPr>
                <a:t>t.me/</a:t>
              </a:r>
              <a:r>
                <a:rPr lang="en-US" altLang="ru-RU" sz="1575" b="1" dirty="0" err="1">
                  <a:latin typeface="Segoe UI Semilight" panose="020B0402040204020203" pitchFamily="34" charset="0"/>
                  <a:cs typeface="Segoe UI Semilight" panose="020B0402040204020203" pitchFamily="34" charset="0"/>
                </a:rPr>
                <a:t>ProProfiling</a:t>
              </a:r>
              <a:endParaRPr lang="en-US" altLang="ru-RU" sz="1575" b="1" dirty="0">
                <a:latin typeface="Segoe UI Semilight" panose="020B0402040204020203" pitchFamily="34" charset="0"/>
                <a:cs typeface="Segoe UI Semilight" panose="020B0402040204020203" pitchFamily="34" charset="0"/>
              </a:endParaRPr>
            </a:p>
          </p:txBody>
        </p:sp>
      </p:grpSp>
      <p:pic>
        <p:nvPicPr>
          <p:cNvPr id="8" name="Рисунок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26542" y="883594"/>
            <a:ext cx="2071031" cy="3043718"/>
          </a:xfrm>
          <a:prstGeom prst="rect">
            <a:avLst/>
          </a:prstGeom>
        </p:spPr>
      </p:pic>
      <p:sp>
        <p:nvSpPr>
          <p:cNvPr id="9" name="TextBox 8"/>
          <p:cNvSpPr txBox="1"/>
          <p:nvPr/>
        </p:nvSpPr>
        <p:spPr>
          <a:xfrm>
            <a:off x="113539" y="1808467"/>
            <a:ext cx="5134398" cy="1061829"/>
          </a:xfrm>
          <a:prstGeom prst="rect">
            <a:avLst/>
          </a:prstGeom>
          <a:noFill/>
        </p:spPr>
        <p:txBody>
          <a:bodyPr wrap="square" rtlCol="0">
            <a:spAutoFit/>
          </a:bodyPr>
          <a:lstStyle/>
          <a:p>
            <a:pPr>
              <a:buClr>
                <a:srgbClr val="FF8400"/>
              </a:buClr>
            </a:pPr>
            <a:r>
              <a:rPr lang="ru-RU" sz="1950" b="1" dirty="0">
                <a:solidFill>
                  <a:srgbClr val="F87B00"/>
                </a:solidFill>
                <a:latin typeface="Segoe UI Semilight" panose="020B0402040204020203" pitchFamily="34" charset="0"/>
                <a:cs typeface="Segoe UI Semilight" panose="020B0402040204020203" pitchFamily="34" charset="0"/>
              </a:rPr>
              <a:t>13. </a:t>
            </a:r>
            <a:r>
              <a:rPr lang="ru-RU" sz="2100" b="1" dirty="0">
                <a:solidFill>
                  <a:srgbClr val="F87B00"/>
                </a:solidFill>
                <a:latin typeface="Segoe UI Semilight" panose="020B0402040204020203" pitchFamily="34" charset="0"/>
                <a:cs typeface="Segoe UI Semilight" panose="020B0402040204020203" pitchFamily="34" charset="0"/>
              </a:rPr>
              <a:t>Имеется ли объяснение тому, что вас видели (могли видеть) на месте преступления?</a:t>
            </a:r>
            <a:endParaRPr lang="ru-RU" sz="1950" b="1" dirty="0">
              <a:solidFill>
                <a:srgbClr val="F87B00"/>
              </a:solidFill>
              <a:latin typeface="Segoe UI Semilight" panose="020B0402040204020203" pitchFamily="34" charset="0"/>
              <a:cs typeface="Segoe UI Semilight" panose="020B0402040204020203" pitchFamily="34" charset="0"/>
            </a:endParaRPr>
          </a:p>
        </p:txBody>
      </p:sp>
      <p:sp>
        <p:nvSpPr>
          <p:cNvPr id="10" name="TextBox 9"/>
          <p:cNvSpPr txBox="1"/>
          <p:nvPr/>
        </p:nvSpPr>
        <p:spPr>
          <a:xfrm>
            <a:off x="113539" y="3038704"/>
            <a:ext cx="5232369" cy="2585323"/>
          </a:xfrm>
          <a:prstGeom prst="rect">
            <a:avLst/>
          </a:prstGeom>
          <a:noFill/>
        </p:spPr>
        <p:txBody>
          <a:bodyPr wrap="square" rtlCol="0">
            <a:spAutoFit/>
          </a:bodyPr>
          <a:lstStyle/>
          <a:p>
            <a:pPr>
              <a:buClr>
                <a:srgbClr val="FF8400"/>
              </a:buClr>
            </a:pPr>
            <a:r>
              <a:rPr lang="ru-RU" sz="1650" b="1" dirty="0">
                <a:latin typeface="Segoe UI Semilight" panose="020B0402040204020203" pitchFamily="34" charset="0"/>
                <a:cs typeface="Segoe UI Semilight" panose="020B0402040204020203" pitchFamily="34" charset="0"/>
              </a:rPr>
              <a:t>Варианты формулировки вопроса и ответвления:</a:t>
            </a:r>
          </a:p>
          <a:p>
            <a:pPr>
              <a:buClr>
                <a:srgbClr val="FF8400"/>
              </a:buClr>
            </a:pPr>
            <a:endParaRPr lang="ru-RU" sz="750" b="1" dirty="0">
              <a:latin typeface="Segoe UI Semilight" panose="020B0402040204020203" pitchFamily="34" charset="0"/>
              <a:cs typeface="Segoe UI Semilight" panose="020B0402040204020203" pitchFamily="34" charset="0"/>
            </a:endParaRPr>
          </a:p>
          <a:p>
            <a:pPr>
              <a:buClr>
                <a:srgbClr val="FF8400"/>
              </a:buClr>
            </a:pPr>
            <a:r>
              <a:rPr lang="ru-RU" sz="1650" dirty="0">
                <a:latin typeface="Segoe UI Semilight" panose="020B0402040204020203" pitchFamily="34" charset="0"/>
                <a:cs typeface="Segoe UI Semilight" panose="020B0402040204020203" pitchFamily="34" charset="0"/>
              </a:rPr>
              <a:t>А) В прошлом у вас или ваших коллег были ли мотивы совершить подобное?</a:t>
            </a:r>
          </a:p>
          <a:p>
            <a:pPr>
              <a:buClr>
                <a:srgbClr val="FF8400"/>
              </a:buClr>
            </a:pPr>
            <a:endParaRPr lang="ru-RU" sz="750" dirty="0">
              <a:latin typeface="Segoe UI Semilight" panose="020B0402040204020203" pitchFamily="34" charset="0"/>
              <a:cs typeface="Segoe UI Semilight" panose="020B0402040204020203" pitchFamily="34" charset="0"/>
            </a:endParaRPr>
          </a:p>
          <a:p>
            <a:pPr>
              <a:buClr>
                <a:srgbClr val="FF8400"/>
              </a:buClr>
            </a:pPr>
            <a:r>
              <a:rPr lang="ru-RU" sz="1650" dirty="0">
                <a:latin typeface="Segoe UI Semilight" panose="020B0402040204020203" pitchFamily="34" charset="0"/>
                <a:cs typeface="Segoe UI Semilight" panose="020B0402040204020203" pitchFamily="34" charset="0"/>
              </a:rPr>
              <a:t>Б) Как вы думаете какой мотив был основной при </a:t>
            </a:r>
          </a:p>
          <a:p>
            <a:pPr>
              <a:buClr>
                <a:srgbClr val="FF8400"/>
              </a:buClr>
            </a:pPr>
            <a:r>
              <a:rPr lang="ru-RU" sz="1650" dirty="0">
                <a:latin typeface="Segoe UI Semilight" panose="020B0402040204020203" pitchFamily="34" charset="0"/>
                <a:cs typeface="Segoe UI Semilight" panose="020B0402040204020203" pitchFamily="34" charset="0"/>
              </a:rPr>
              <a:t>совершении этого преступления?</a:t>
            </a:r>
          </a:p>
          <a:p>
            <a:pPr>
              <a:buClr>
                <a:srgbClr val="FF8400"/>
              </a:buClr>
            </a:pPr>
            <a:endParaRPr lang="ru-RU" sz="750" dirty="0">
              <a:latin typeface="Segoe UI Semilight" panose="020B0402040204020203" pitchFamily="34" charset="0"/>
              <a:cs typeface="Segoe UI Semilight" panose="020B0402040204020203" pitchFamily="34" charset="0"/>
            </a:endParaRPr>
          </a:p>
          <a:p>
            <a:pPr>
              <a:buClr>
                <a:srgbClr val="FF8400"/>
              </a:buClr>
            </a:pPr>
            <a:r>
              <a:rPr lang="ru-RU" sz="1650" dirty="0">
                <a:latin typeface="Segoe UI Semilight" panose="020B0402040204020203" pitchFamily="34" charset="0"/>
                <a:cs typeface="Segoe UI Semilight" panose="020B0402040204020203" pitchFamily="34" charset="0"/>
              </a:rPr>
              <a:t>В) Как вы объясните наличие улик против Вас?</a:t>
            </a:r>
          </a:p>
          <a:p>
            <a:pPr>
              <a:buClr>
                <a:srgbClr val="FF8400"/>
              </a:buClr>
            </a:pPr>
            <a:endParaRPr lang="ru-RU" sz="750" dirty="0">
              <a:latin typeface="Segoe UI Semilight" panose="020B0402040204020203" pitchFamily="34" charset="0"/>
              <a:cs typeface="Segoe UI Semilight" panose="020B0402040204020203" pitchFamily="34" charset="0"/>
            </a:endParaRPr>
          </a:p>
          <a:p>
            <a:pPr>
              <a:buClr>
                <a:srgbClr val="FF8400"/>
              </a:buClr>
            </a:pPr>
            <a:r>
              <a:rPr lang="ru-RU" sz="1650" dirty="0">
                <a:latin typeface="Segoe UI Semilight" panose="020B0402040204020203" pitchFamily="34" charset="0"/>
                <a:cs typeface="Segoe UI Semilight" panose="020B0402040204020203" pitchFamily="34" charset="0"/>
              </a:rPr>
              <a:t>Г) У вас когда-либо были мысли совершить нечто</a:t>
            </a:r>
          </a:p>
          <a:p>
            <a:pPr>
              <a:buClr>
                <a:srgbClr val="FF8400"/>
              </a:buClr>
            </a:pPr>
            <a:r>
              <a:rPr lang="ru-RU" sz="1650" dirty="0">
                <a:latin typeface="Segoe UI Semilight" panose="020B0402040204020203" pitchFamily="34" charset="0"/>
                <a:cs typeface="Segoe UI Semilight" panose="020B0402040204020203" pitchFamily="34" charset="0"/>
              </a:rPr>
              <a:t>подобное?</a:t>
            </a:r>
          </a:p>
        </p:txBody>
      </p:sp>
    </p:spTree>
    <p:extLst>
      <p:ext uri="{BB962C8B-B14F-4D97-AF65-F5344CB8AC3E}">
        <p14:creationId xmlns:p14="http://schemas.microsoft.com/office/powerpoint/2010/main" val="1199395833"/>
      </p:ext>
    </p:extLst>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857250"/>
            <a:ext cx="9144000" cy="5143500"/>
          </a:xfrm>
          <a:prstGeom prst="rect">
            <a:avLst/>
          </a:prstGeom>
        </p:spPr>
      </p:pic>
      <p:sp>
        <p:nvSpPr>
          <p:cNvPr id="17" name="Прямоугольник 16"/>
          <p:cNvSpPr/>
          <p:nvPr/>
        </p:nvSpPr>
        <p:spPr>
          <a:xfrm>
            <a:off x="113539" y="964077"/>
            <a:ext cx="6099464" cy="738664"/>
          </a:xfrm>
          <a:prstGeom prst="rect">
            <a:avLst/>
          </a:prstGeom>
        </p:spPr>
        <p:txBody>
          <a:bodyPr wrap="square">
            <a:spAutoFit/>
          </a:bodyPr>
          <a:lstStyle/>
          <a:p>
            <a:r>
              <a:rPr lang="ru-RU" sz="2100" b="1" dirty="0">
                <a:latin typeface="Segoe UI Semilight" panose="020B0402040204020203" pitchFamily="34" charset="0"/>
                <a:ea typeface="Segoe UI Black" panose="020B0A02040204020203" pitchFamily="34" charset="0"/>
                <a:cs typeface="Segoe UI Semilight" panose="020B0402040204020203" pitchFamily="34" charset="0"/>
              </a:rPr>
              <a:t>ВОПРОСЫ О ЛИЧНОМ УЧАСТИИ</a:t>
            </a:r>
            <a:br>
              <a:rPr lang="ru-RU" sz="2100" b="1" dirty="0">
                <a:latin typeface="Segoe UI Semilight" panose="020B0402040204020203" pitchFamily="34" charset="0"/>
                <a:ea typeface="Segoe UI Black" panose="020B0A02040204020203" pitchFamily="34" charset="0"/>
                <a:cs typeface="Segoe UI Semilight" panose="020B0402040204020203" pitchFamily="34" charset="0"/>
              </a:rPr>
            </a:br>
            <a:r>
              <a:rPr lang="ru-RU" sz="2100" b="1" dirty="0">
                <a:latin typeface="Segoe UI Semilight" panose="020B0402040204020203" pitchFamily="34" charset="0"/>
                <a:ea typeface="Segoe UI Black" panose="020B0A02040204020203" pitchFamily="34" charset="0"/>
                <a:cs typeface="Segoe UI Semilight" panose="020B0402040204020203" pitchFamily="34" charset="0"/>
              </a:rPr>
              <a:t>В РАССЛЕДУЕМОМ СОБЫТИИ</a:t>
            </a:r>
          </a:p>
        </p:txBody>
      </p:sp>
      <p:grpSp>
        <p:nvGrpSpPr>
          <p:cNvPr id="18" name="Группа 17"/>
          <p:cNvGrpSpPr/>
          <p:nvPr/>
        </p:nvGrpSpPr>
        <p:grpSpPr>
          <a:xfrm>
            <a:off x="7362058" y="4065655"/>
            <a:ext cx="1539068" cy="557533"/>
            <a:chOff x="7259651" y="5796829"/>
            <a:chExt cx="2052091" cy="743377"/>
          </a:xfrm>
        </p:grpSpPr>
        <p:pic>
          <p:nvPicPr>
            <p:cNvPr id="19" name="Рисунок 1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59651" y="5796829"/>
              <a:ext cx="2052091" cy="368916"/>
            </a:xfrm>
            <a:prstGeom prst="rect">
              <a:avLst/>
            </a:prstGeom>
          </p:spPr>
        </p:pic>
        <p:sp>
          <p:nvSpPr>
            <p:cNvPr id="20" name="Shape 40"/>
            <p:cNvSpPr>
              <a:spLocks noChangeArrowheads="1"/>
            </p:cNvSpPr>
            <p:nvPr/>
          </p:nvSpPr>
          <p:spPr bwMode="auto">
            <a:xfrm>
              <a:off x="7288224" y="6165745"/>
              <a:ext cx="2023518" cy="3744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square" lIns="19050" tIns="19050" rIns="19050" bIns="19050" anchor="ctr">
              <a:spAutoFit/>
            </a:bodyPr>
            <a:lstStyle>
              <a:lvl1pPr>
                <a:defRPr sz="5000">
                  <a:solidFill>
                    <a:schemeClr val="tx1"/>
                  </a:solidFill>
                  <a:latin typeface="Arial" panose="020B0604020202020204" pitchFamily="34" charset="0"/>
                  <a:ea typeface="Helvetica Light"/>
                  <a:cs typeface="Helvetica Light"/>
                  <a:sym typeface="Helvetica Light"/>
                </a:defRPr>
              </a:lvl1pPr>
              <a:lvl2pPr marL="742950" indent="-285750">
                <a:defRPr sz="5000">
                  <a:solidFill>
                    <a:schemeClr val="tx1"/>
                  </a:solidFill>
                  <a:latin typeface="Arial" panose="020B0604020202020204" pitchFamily="34" charset="0"/>
                  <a:ea typeface="Helvetica Light"/>
                  <a:cs typeface="Helvetica Light"/>
                  <a:sym typeface="Helvetica Light"/>
                </a:defRPr>
              </a:lvl2pPr>
              <a:lvl3pPr marL="1143000" indent="-228600">
                <a:defRPr sz="5000">
                  <a:solidFill>
                    <a:schemeClr val="tx1"/>
                  </a:solidFill>
                  <a:latin typeface="Arial" panose="020B0604020202020204" pitchFamily="34" charset="0"/>
                  <a:ea typeface="Helvetica Light"/>
                  <a:cs typeface="Helvetica Light"/>
                  <a:sym typeface="Helvetica Light"/>
                </a:defRPr>
              </a:lvl3pPr>
              <a:lvl4pPr marL="1600200" indent="-228600">
                <a:defRPr sz="5000">
                  <a:solidFill>
                    <a:schemeClr val="tx1"/>
                  </a:solidFill>
                  <a:latin typeface="Arial" panose="020B0604020202020204" pitchFamily="34" charset="0"/>
                  <a:ea typeface="Helvetica Light"/>
                  <a:cs typeface="Helvetica Light"/>
                  <a:sym typeface="Helvetica Light"/>
                </a:defRPr>
              </a:lvl4pPr>
              <a:lvl5pPr marL="2057400" indent="-228600">
                <a:defRPr sz="5000">
                  <a:solidFill>
                    <a:schemeClr val="tx1"/>
                  </a:solidFill>
                  <a:latin typeface="Arial" panose="020B0604020202020204" pitchFamily="34" charset="0"/>
                  <a:ea typeface="Helvetica Light"/>
                  <a:cs typeface="Helvetica Light"/>
                  <a:sym typeface="Helvetica Light"/>
                </a:defRPr>
              </a:lvl5pPr>
              <a:lvl6pPr marL="2514600" indent="-228600" defTabSz="825500" eaLnBrk="0" fontAlgn="base" hangingPunct="0">
                <a:spcBef>
                  <a:spcPct val="0"/>
                </a:spcBef>
                <a:spcAft>
                  <a:spcPct val="0"/>
                </a:spcAft>
                <a:defRPr sz="5000">
                  <a:solidFill>
                    <a:schemeClr val="tx1"/>
                  </a:solidFill>
                  <a:latin typeface="Arial" panose="020B0604020202020204" pitchFamily="34" charset="0"/>
                  <a:ea typeface="Helvetica Light"/>
                  <a:cs typeface="Helvetica Light"/>
                  <a:sym typeface="Helvetica Light"/>
                </a:defRPr>
              </a:lvl6pPr>
              <a:lvl7pPr marL="2971800" indent="-228600" defTabSz="825500" eaLnBrk="0" fontAlgn="base" hangingPunct="0">
                <a:spcBef>
                  <a:spcPct val="0"/>
                </a:spcBef>
                <a:spcAft>
                  <a:spcPct val="0"/>
                </a:spcAft>
                <a:defRPr sz="5000">
                  <a:solidFill>
                    <a:schemeClr val="tx1"/>
                  </a:solidFill>
                  <a:latin typeface="Arial" panose="020B0604020202020204" pitchFamily="34" charset="0"/>
                  <a:ea typeface="Helvetica Light"/>
                  <a:cs typeface="Helvetica Light"/>
                  <a:sym typeface="Helvetica Light"/>
                </a:defRPr>
              </a:lvl7pPr>
              <a:lvl8pPr marL="3429000" indent="-228600" defTabSz="825500" eaLnBrk="0" fontAlgn="base" hangingPunct="0">
                <a:spcBef>
                  <a:spcPct val="0"/>
                </a:spcBef>
                <a:spcAft>
                  <a:spcPct val="0"/>
                </a:spcAft>
                <a:defRPr sz="5000">
                  <a:solidFill>
                    <a:schemeClr val="tx1"/>
                  </a:solidFill>
                  <a:latin typeface="Arial" panose="020B0604020202020204" pitchFamily="34" charset="0"/>
                  <a:ea typeface="Helvetica Light"/>
                  <a:cs typeface="Helvetica Light"/>
                  <a:sym typeface="Helvetica Light"/>
                </a:defRPr>
              </a:lvl8pPr>
              <a:lvl9pPr marL="3886200" indent="-228600" defTabSz="825500" eaLnBrk="0" fontAlgn="base" hangingPunct="0">
                <a:spcBef>
                  <a:spcPct val="0"/>
                </a:spcBef>
                <a:spcAft>
                  <a:spcPct val="0"/>
                </a:spcAft>
                <a:defRPr sz="5000">
                  <a:solidFill>
                    <a:schemeClr val="tx1"/>
                  </a:solidFill>
                  <a:latin typeface="Arial" panose="020B0604020202020204" pitchFamily="34" charset="0"/>
                  <a:ea typeface="Helvetica Light"/>
                  <a:cs typeface="Helvetica Light"/>
                  <a:sym typeface="Helvetica Light"/>
                </a:defRPr>
              </a:lvl9pPr>
            </a:lstStyle>
            <a:p>
              <a:pPr>
                <a:defRPr/>
              </a:pPr>
              <a:r>
                <a:rPr lang="en-US" altLang="ru-RU" sz="1575" b="1" dirty="0">
                  <a:latin typeface="Segoe UI Semilight" panose="020B0402040204020203" pitchFamily="34" charset="0"/>
                  <a:cs typeface="Segoe UI Semilight" panose="020B0402040204020203" pitchFamily="34" charset="0"/>
                </a:rPr>
                <a:t>t.me/</a:t>
              </a:r>
              <a:r>
                <a:rPr lang="en-US" altLang="ru-RU" sz="1575" b="1" dirty="0" err="1">
                  <a:latin typeface="Segoe UI Semilight" panose="020B0402040204020203" pitchFamily="34" charset="0"/>
                  <a:cs typeface="Segoe UI Semilight" panose="020B0402040204020203" pitchFamily="34" charset="0"/>
                </a:rPr>
                <a:t>ProProfiling</a:t>
              </a:r>
              <a:endParaRPr lang="en-US" altLang="ru-RU" sz="1575" b="1" dirty="0">
                <a:latin typeface="Segoe UI Semilight" panose="020B0402040204020203" pitchFamily="34" charset="0"/>
                <a:cs typeface="Segoe UI Semilight" panose="020B0402040204020203" pitchFamily="34" charset="0"/>
              </a:endParaRPr>
            </a:p>
          </p:txBody>
        </p:sp>
      </p:grpSp>
      <p:pic>
        <p:nvPicPr>
          <p:cNvPr id="8" name="Рисунок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26542" y="883594"/>
            <a:ext cx="2071031" cy="3043718"/>
          </a:xfrm>
          <a:prstGeom prst="rect">
            <a:avLst/>
          </a:prstGeom>
        </p:spPr>
      </p:pic>
      <p:sp>
        <p:nvSpPr>
          <p:cNvPr id="9" name="TextBox 8"/>
          <p:cNvSpPr txBox="1"/>
          <p:nvPr/>
        </p:nvSpPr>
        <p:spPr>
          <a:xfrm>
            <a:off x="113539" y="1808467"/>
            <a:ext cx="5134398" cy="738664"/>
          </a:xfrm>
          <a:prstGeom prst="rect">
            <a:avLst/>
          </a:prstGeom>
          <a:noFill/>
        </p:spPr>
        <p:txBody>
          <a:bodyPr wrap="square" rtlCol="0">
            <a:spAutoFit/>
          </a:bodyPr>
          <a:lstStyle/>
          <a:p>
            <a:pPr>
              <a:buClr>
                <a:srgbClr val="FF8400"/>
              </a:buClr>
            </a:pPr>
            <a:r>
              <a:rPr lang="ru-RU" sz="1950" b="1" dirty="0">
                <a:solidFill>
                  <a:srgbClr val="F87B00"/>
                </a:solidFill>
                <a:latin typeface="Segoe UI Semilight" panose="020B0402040204020203" pitchFamily="34" charset="0"/>
                <a:cs typeface="Segoe UI Semilight" panose="020B0402040204020203" pitchFamily="34" charset="0"/>
              </a:rPr>
              <a:t>14. </a:t>
            </a:r>
            <a:r>
              <a:rPr lang="ru-RU" sz="2100" b="1" dirty="0">
                <a:solidFill>
                  <a:srgbClr val="F87B00"/>
                </a:solidFill>
                <a:latin typeface="Segoe UI Semilight" panose="020B0402040204020203" pitchFamily="34" charset="0"/>
                <a:cs typeface="Segoe UI Semilight" panose="020B0402040204020203" pitchFamily="34" charset="0"/>
              </a:rPr>
              <a:t>Почему при ответе на последние вопросы вы сильно волнуетесь?</a:t>
            </a:r>
            <a:endParaRPr lang="ru-RU" sz="1950" b="1" dirty="0">
              <a:solidFill>
                <a:srgbClr val="F87B00"/>
              </a:solidFill>
              <a:latin typeface="Segoe UI Semilight" panose="020B0402040204020203" pitchFamily="34" charset="0"/>
              <a:cs typeface="Segoe UI Semilight" panose="020B0402040204020203" pitchFamily="34" charset="0"/>
            </a:endParaRPr>
          </a:p>
        </p:txBody>
      </p:sp>
      <p:sp>
        <p:nvSpPr>
          <p:cNvPr id="10" name="TextBox 9"/>
          <p:cNvSpPr txBox="1"/>
          <p:nvPr/>
        </p:nvSpPr>
        <p:spPr>
          <a:xfrm>
            <a:off x="113539" y="3038704"/>
            <a:ext cx="5232369" cy="2585323"/>
          </a:xfrm>
          <a:prstGeom prst="rect">
            <a:avLst/>
          </a:prstGeom>
          <a:noFill/>
        </p:spPr>
        <p:txBody>
          <a:bodyPr wrap="square" rtlCol="0">
            <a:spAutoFit/>
          </a:bodyPr>
          <a:lstStyle/>
          <a:p>
            <a:pPr>
              <a:buClr>
                <a:srgbClr val="FF8400"/>
              </a:buClr>
            </a:pPr>
            <a:r>
              <a:rPr lang="ru-RU" sz="1650" b="1" dirty="0">
                <a:latin typeface="Segoe UI Semilight" panose="020B0402040204020203" pitchFamily="34" charset="0"/>
                <a:cs typeface="Segoe UI Semilight" panose="020B0402040204020203" pitchFamily="34" charset="0"/>
              </a:rPr>
              <a:t>Варианты формулировки вопроса и ответвления:</a:t>
            </a:r>
          </a:p>
          <a:p>
            <a:pPr>
              <a:buClr>
                <a:srgbClr val="FF8400"/>
              </a:buClr>
            </a:pPr>
            <a:endParaRPr lang="ru-RU" sz="750" b="1" dirty="0">
              <a:latin typeface="Segoe UI Semilight" panose="020B0402040204020203" pitchFamily="34" charset="0"/>
              <a:cs typeface="Segoe UI Semilight" panose="020B0402040204020203" pitchFamily="34" charset="0"/>
            </a:endParaRPr>
          </a:p>
          <a:p>
            <a:pPr>
              <a:buClr>
                <a:srgbClr val="FF8400"/>
              </a:buClr>
            </a:pPr>
            <a:r>
              <a:rPr lang="ru-RU" sz="1650" dirty="0">
                <a:latin typeface="Segoe UI Semilight" panose="020B0402040204020203" pitchFamily="34" charset="0"/>
                <a:cs typeface="Segoe UI Semilight" panose="020B0402040204020203" pitchFamily="34" charset="0"/>
              </a:rPr>
              <a:t>А) Если бы вам нужно было меня обмануть, как бы вы это делали?</a:t>
            </a:r>
          </a:p>
          <a:p>
            <a:pPr>
              <a:buClr>
                <a:srgbClr val="FF8400"/>
              </a:buClr>
            </a:pPr>
            <a:endParaRPr lang="ru-RU" sz="750" dirty="0">
              <a:latin typeface="Segoe UI Semilight" panose="020B0402040204020203" pitchFamily="34" charset="0"/>
              <a:cs typeface="Segoe UI Semilight" panose="020B0402040204020203" pitchFamily="34" charset="0"/>
            </a:endParaRPr>
          </a:p>
          <a:p>
            <a:pPr>
              <a:buClr>
                <a:srgbClr val="FF8400"/>
              </a:buClr>
            </a:pPr>
            <a:r>
              <a:rPr lang="ru-RU" sz="1650" dirty="0">
                <a:latin typeface="Segoe UI Semilight" panose="020B0402040204020203" pitchFamily="34" charset="0"/>
                <a:cs typeface="Segoe UI Semilight" panose="020B0402040204020203" pitchFamily="34" charset="0"/>
              </a:rPr>
              <a:t>Б) Вам когда-либо приходилось обманывать, чтобы избежать наказания? Когда? Расскажите подробнее?</a:t>
            </a:r>
          </a:p>
          <a:p>
            <a:pPr>
              <a:buClr>
                <a:srgbClr val="FF8400"/>
              </a:buClr>
            </a:pPr>
            <a:endParaRPr lang="ru-RU" sz="750" dirty="0">
              <a:latin typeface="Segoe UI Semilight" panose="020B0402040204020203" pitchFamily="34" charset="0"/>
              <a:cs typeface="Segoe UI Semilight" panose="020B0402040204020203" pitchFamily="34" charset="0"/>
            </a:endParaRPr>
          </a:p>
          <a:p>
            <a:pPr>
              <a:buClr>
                <a:srgbClr val="FF8400"/>
              </a:buClr>
            </a:pPr>
            <a:r>
              <a:rPr lang="ru-RU" sz="1650" dirty="0">
                <a:latin typeface="Segoe UI Semilight" panose="020B0402040204020203" pitchFamily="34" charset="0"/>
                <a:cs typeface="Segoe UI Semilight" panose="020B0402040204020203" pitchFamily="34" charset="0"/>
              </a:rPr>
              <a:t>В) А сейчас вы обманываете?</a:t>
            </a:r>
          </a:p>
          <a:p>
            <a:pPr>
              <a:buClr>
                <a:srgbClr val="FF8400"/>
              </a:buClr>
            </a:pPr>
            <a:endParaRPr lang="ru-RU" sz="750" dirty="0">
              <a:latin typeface="Segoe UI Semilight" panose="020B0402040204020203" pitchFamily="34" charset="0"/>
              <a:cs typeface="Segoe UI Semilight" panose="020B0402040204020203" pitchFamily="34" charset="0"/>
            </a:endParaRPr>
          </a:p>
          <a:p>
            <a:pPr>
              <a:buClr>
                <a:srgbClr val="FF8400"/>
              </a:buClr>
            </a:pPr>
            <a:r>
              <a:rPr lang="ru-RU" sz="1650" dirty="0">
                <a:latin typeface="Segoe UI Semilight" panose="020B0402040204020203" pitchFamily="34" charset="0"/>
                <a:cs typeface="Segoe UI Semilight" panose="020B0402040204020203" pitchFamily="34" charset="0"/>
              </a:rPr>
              <a:t>Г) В каких ситуациях для вас уместен и оправдан </a:t>
            </a:r>
          </a:p>
          <a:p>
            <a:pPr>
              <a:buClr>
                <a:srgbClr val="FF8400"/>
              </a:buClr>
            </a:pPr>
            <a:r>
              <a:rPr lang="ru-RU" sz="1650" dirty="0">
                <a:latin typeface="Segoe UI Semilight" panose="020B0402040204020203" pitchFamily="34" charset="0"/>
                <a:cs typeface="Segoe UI Semilight" panose="020B0402040204020203" pitchFamily="34" charset="0"/>
              </a:rPr>
              <a:t>сознательный обман?</a:t>
            </a:r>
          </a:p>
        </p:txBody>
      </p:sp>
    </p:spTree>
    <p:extLst>
      <p:ext uri="{BB962C8B-B14F-4D97-AF65-F5344CB8AC3E}">
        <p14:creationId xmlns:p14="http://schemas.microsoft.com/office/powerpoint/2010/main" val="2106574939"/>
      </p:ext>
    </p:extLst>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857250"/>
            <a:ext cx="9144000" cy="5143500"/>
          </a:xfrm>
          <a:prstGeom prst="rect">
            <a:avLst/>
          </a:prstGeom>
        </p:spPr>
      </p:pic>
      <p:sp>
        <p:nvSpPr>
          <p:cNvPr id="17" name="Прямоугольник 16"/>
          <p:cNvSpPr/>
          <p:nvPr/>
        </p:nvSpPr>
        <p:spPr>
          <a:xfrm>
            <a:off x="113539" y="1036062"/>
            <a:ext cx="6099464" cy="738664"/>
          </a:xfrm>
          <a:prstGeom prst="rect">
            <a:avLst/>
          </a:prstGeom>
        </p:spPr>
        <p:txBody>
          <a:bodyPr wrap="square">
            <a:spAutoFit/>
          </a:bodyPr>
          <a:lstStyle/>
          <a:p>
            <a:r>
              <a:rPr lang="ru-RU" sz="2100" b="1" dirty="0">
                <a:latin typeface="Segoe UI Semilight" panose="020B0402040204020203" pitchFamily="34" charset="0"/>
                <a:ea typeface="Segoe UI Black" panose="020B0A02040204020203" pitchFamily="34" charset="0"/>
                <a:cs typeface="Segoe UI Semilight" panose="020B0402040204020203" pitchFamily="34" charset="0"/>
              </a:rPr>
              <a:t>ВОПРОСЫ О ЛИЧНОМ УЧАСТИИ</a:t>
            </a:r>
            <a:br>
              <a:rPr lang="ru-RU" sz="2100" b="1" dirty="0">
                <a:latin typeface="Segoe UI Semilight" panose="020B0402040204020203" pitchFamily="34" charset="0"/>
                <a:ea typeface="Segoe UI Black" panose="020B0A02040204020203" pitchFamily="34" charset="0"/>
                <a:cs typeface="Segoe UI Semilight" panose="020B0402040204020203" pitchFamily="34" charset="0"/>
              </a:rPr>
            </a:br>
            <a:r>
              <a:rPr lang="ru-RU" sz="2100" b="1" dirty="0">
                <a:latin typeface="Segoe UI Semilight" panose="020B0402040204020203" pitchFamily="34" charset="0"/>
                <a:ea typeface="Segoe UI Black" panose="020B0A02040204020203" pitchFamily="34" charset="0"/>
                <a:cs typeface="Segoe UI Semilight" panose="020B0402040204020203" pitchFamily="34" charset="0"/>
              </a:rPr>
              <a:t>В РАССЛЕДУЕМОМ СОБЫТИИ</a:t>
            </a:r>
          </a:p>
        </p:txBody>
      </p:sp>
      <p:grpSp>
        <p:nvGrpSpPr>
          <p:cNvPr id="18" name="Группа 17"/>
          <p:cNvGrpSpPr/>
          <p:nvPr/>
        </p:nvGrpSpPr>
        <p:grpSpPr>
          <a:xfrm>
            <a:off x="7362058" y="4065655"/>
            <a:ext cx="1539068" cy="557533"/>
            <a:chOff x="7259651" y="5796829"/>
            <a:chExt cx="2052091" cy="743377"/>
          </a:xfrm>
        </p:grpSpPr>
        <p:pic>
          <p:nvPicPr>
            <p:cNvPr id="19" name="Рисунок 1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59651" y="5796829"/>
              <a:ext cx="2052091" cy="368916"/>
            </a:xfrm>
            <a:prstGeom prst="rect">
              <a:avLst/>
            </a:prstGeom>
          </p:spPr>
        </p:pic>
        <p:sp>
          <p:nvSpPr>
            <p:cNvPr id="20" name="Shape 40"/>
            <p:cNvSpPr>
              <a:spLocks noChangeArrowheads="1"/>
            </p:cNvSpPr>
            <p:nvPr/>
          </p:nvSpPr>
          <p:spPr bwMode="auto">
            <a:xfrm>
              <a:off x="7288224" y="6165745"/>
              <a:ext cx="2023518" cy="3744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square" lIns="19050" tIns="19050" rIns="19050" bIns="19050" anchor="ctr">
              <a:spAutoFit/>
            </a:bodyPr>
            <a:lstStyle>
              <a:lvl1pPr>
                <a:defRPr sz="5000">
                  <a:solidFill>
                    <a:schemeClr val="tx1"/>
                  </a:solidFill>
                  <a:latin typeface="Arial" panose="020B0604020202020204" pitchFamily="34" charset="0"/>
                  <a:ea typeface="Helvetica Light"/>
                  <a:cs typeface="Helvetica Light"/>
                  <a:sym typeface="Helvetica Light"/>
                </a:defRPr>
              </a:lvl1pPr>
              <a:lvl2pPr marL="742950" indent="-285750">
                <a:defRPr sz="5000">
                  <a:solidFill>
                    <a:schemeClr val="tx1"/>
                  </a:solidFill>
                  <a:latin typeface="Arial" panose="020B0604020202020204" pitchFamily="34" charset="0"/>
                  <a:ea typeface="Helvetica Light"/>
                  <a:cs typeface="Helvetica Light"/>
                  <a:sym typeface="Helvetica Light"/>
                </a:defRPr>
              </a:lvl2pPr>
              <a:lvl3pPr marL="1143000" indent="-228600">
                <a:defRPr sz="5000">
                  <a:solidFill>
                    <a:schemeClr val="tx1"/>
                  </a:solidFill>
                  <a:latin typeface="Arial" panose="020B0604020202020204" pitchFamily="34" charset="0"/>
                  <a:ea typeface="Helvetica Light"/>
                  <a:cs typeface="Helvetica Light"/>
                  <a:sym typeface="Helvetica Light"/>
                </a:defRPr>
              </a:lvl3pPr>
              <a:lvl4pPr marL="1600200" indent="-228600">
                <a:defRPr sz="5000">
                  <a:solidFill>
                    <a:schemeClr val="tx1"/>
                  </a:solidFill>
                  <a:latin typeface="Arial" panose="020B0604020202020204" pitchFamily="34" charset="0"/>
                  <a:ea typeface="Helvetica Light"/>
                  <a:cs typeface="Helvetica Light"/>
                  <a:sym typeface="Helvetica Light"/>
                </a:defRPr>
              </a:lvl4pPr>
              <a:lvl5pPr marL="2057400" indent="-228600">
                <a:defRPr sz="5000">
                  <a:solidFill>
                    <a:schemeClr val="tx1"/>
                  </a:solidFill>
                  <a:latin typeface="Arial" panose="020B0604020202020204" pitchFamily="34" charset="0"/>
                  <a:ea typeface="Helvetica Light"/>
                  <a:cs typeface="Helvetica Light"/>
                  <a:sym typeface="Helvetica Light"/>
                </a:defRPr>
              </a:lvl5pPr>
              <a:lvl6pPr marL="2514600" indent="-228600" defTabSz="825500" eaLnBrk="0" fontAlgn="base" hangingPunct="0">
                <a:spcBef>
                  <a:spcPct val="0"/>
                </a:spcBef>
                <a:spcAft>
                  <a:spcPct val="0"/>
                </a:spcAft>
                <a:defRPr sz="5000">
                  <a:solidFill>
                    <a:schemeClr val="tx1"/>
                  </a:solidFill>
                  <a:latin typeface="Arial" panose="020B0604020202020204" pitchFamily="34" charset="0"/>
                  <a:ea typeface="Helvetica Light"/>
                  <a:cs typeface="Helvetica Light"/>
                  <a:sym typeface="Helvetica Light"/>
                </a:defRPr>
              </a:lvl6pPr>
              <a:lvl7pPr marL="2971800" indent="-228600" defTabSz="825500" eaLnBrk="0" fontAlgn="base" hangingPunct="0">
                <a:spcBef>
                  <a:spcPct val="0"/>
                </a:spcBef>
                <a:spcAft>
                  <a:spcPct val="0"/>
                </a:spcAft>
                <a:defRPr sz="5000">
                  <a:solidFill>
                    <a:schemeClr val="tx1"/>
                  </a:solidFill>
                  <a:latin typeface="Arial" panose="020B0604020202020204" pitchFamily="34" charset="0"/>
                  <a:ea typeface="Helvetica Light"/>
                  <a:cs typeface="Helvetica Light"/>
                  <a:sym typeface="Helvetica Light"/>
                </a:defRPr>
              </a:lvl7pPr>
              <a:lvl8pPr marL="3429000" indent="-228600" defTabSz="825500" eaLnBrk="0" fontAlgn="base" hangingPunct="0">
                <a:spcBef>
                  <a:spcPct val="0"/>
                </a:spcBef>
                <a:spcAft>
                  <a:spcPct val="0"/>
                </a:spcAft>
                <a:defRPr sz="5000">
                  <a:solidFill>
                    <a:schemeClr val="tx1"/>
                  </a:solidFill>
                  <a:latin typeface="Arial" panose="020B0604020202020204" pitchFamily="34" charset="0"/>
                  <a:ea typeface="Helvetica Light"/>
                  <a:cs typeface="Helvetica Light"/>
                  <a:sym typeface="Helvetica Light"/>
                </a:defRPr>
              </a:lvl8pPr>
              <a:lvl9pPr marL="3886200" indent="-228600" defTabSz="825500" eaLnBrk="0" fontAlgn="base" hangingPunct="0">
                <a:spcBef>
                  <a:spcPct val="0"/>
                </a:spcBef>
                <a:spcAft>
                  <a:spcPct val="0"/>
                </a:spcAft>
                <a:defRPr sz="5000">
                  <a:solidFill>
                    <a:schemeClr val="tx1"/>
                  </a:solidFill>
                  <a:latin typeface="Arial" panose="020B0604020202020204" pitchFamily="34" charset="0"/>
                  <a:ea typeface="Helvetica Light"/>
                  <a:cs typeface="Helvetica Light"/>
                  <a:sym typeface="Helvetica Light"/>
                </a:defRPr>
              </a:lvl9pPr>
            </a:lstStyle>
            <a:p>
              <a:pPr>
                <a:defRPr/>
              </a:pPr>
              <a:r>
                <a:rPr lang="en-US" altLang="ru-RU" sz="1575" b="1" dirty="0">
                  <a:latin typeface="Segoe UI Semilight" panose="020B0402040204020203" pitchFamily="34" charset="0"/>
                  <a:cs typeface="Segoe UI Semilight" panose="020B0402040204020203" pitchFamily="34" charset="0"/>
                </a:rPr>
                <a:t>t.me/</a:t>
              </a:r>
              <a:r>
                <a:rPr lang="en-US" altLang="ru-RU" sz="1575" b="1" dirty="0" err="1">
                  <a:latin typeface="Segoe UI Semilight" panose="020B0402040204020203" pitchFamily="34" charset="0"/>
                  <a:cs typeface="Segoe UI Semilight" panose="020B0402040204020203" pitchFamily="34" charset="0"/>
                </a:rPr>
                <a:t>ProProfiling</a:t>
              </a:r>
              <a:endParaRPr lang="en-US" altLang="ru-RU" sz="1575" b="1" dirty="0">
                <a:latin typeface="Segoe UI Semilight" panose="020B0402040204020203" pitchFamily="34" charset="0"/>
                <a:cs typeface="Segoe UI Semilight" panose="020B0402040204020203" pitchFamily="34" charset="0"/>
              </a:endParaRPr>
            </a:p>
          </p:txBody>
        </p:sp>
      </p:grpSp>
      <p:pic>
        <p:nvPicPr>
          <p:cNvPr id="8" name="Рисунок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26542" y="883594"/>
            <a:ext cx="2071031" cy="3043718"/>
          </a:xfrm>
          <a:prstGeom prst="rect">
            <a:avLst/>
          </a:prstGeom>
        </p:spPr>
      </p:pic>
      <p:sp>
        <p:nvSpPr>
          <p:cNvPr id="9" name="TextBox 8"/>
          <p:cNvSpPr txBox="1"/>
          <p:nvPr/>
        </p:nvSpPr>
        <p:spPr>
          <a:xfrm>
            <a:off x="253325" y="1905505"/>
            <a:ext cx="5134398" cy="415498"/>
          </a:xfrm>
          <a:prstGeom prst="rect">
            <a:avLst/>
          </a:prstGeom>
          <a:noFill/>
        </p:spPr>
        <p:txBody>
          <a:bodyPr wrap="square" rtlCol="0">
            <a:spAutoFit/>
          </a:bodyPr>
          <a:lstStyle/>
          <a:p>
            <a:pPr>
              <a:buClr>
                <a:srgbClr val="FF8400"/>
              </a:buClr>
            </a:pPr>
            <a:r>
              <a:rPr lang="ru-RU" sz="1950" b="1" dirty="0">
                <a:solidFill>
                  <a:srgbClr val="F87B00"/>
                </a:solidFill>
                <a:latin typeface="Segoe UI Semilight" panose="020B0402040204020203" pitchFamily="34" charset="0"/>
                <a:cs typeface="Segoe UI Semilight" panose="020B0402040204020203" pitchFamily="34" charset="0"/>
              </a:rPr>
              <a:t>15. </a:t>
            </a:r>
            <a:r>
              <a:rPr lang="ru-RU" sz="2100" b="1" dirty="0">
                <a:solidFill>
                  <a:srgbClr val="F87B00"/>
                </a:solidFill>
                <a:latin typeface="Segoe UI Semilight" panose="020B0402040204020203" pitchFamily="34" charset="0"/>
                <a:cs typeface="Segoe UI Semilight" panose="020B0402040204020203" pitchFamily="34" charset="0"/>
              </a:rPr>
              <a:t>Вы это сделали?</a:t>
            </a:r>
            <a:endParaRPr lang="ru-RU" sz="1950" b="1" dirty="0">
              <a:solidFill>
                <a:srgbClr val="F87B00"/>
              </a:solidFill>
              <a:latin typeface="Segoe UI Semilight" panose="020B0402040204020203" pitchFamily="34" charset="0"/>
              <a:cs typeface="Segoe UI Semilight" panose="020B0402040204020203" pitchFamily="34" charset="0"/>
            </a:endParaRPr>
          </a:p>
        </p:txBody>
      </p:sp>
      <p:sp>
        <p:nvSpPr>
          <p:cNvPr id="10" name="TextBox 9"/>
          <p:cNvSpPr txBox="1"/>
          <p:nvPr/>
        </p:nvSpPr>
        <p:spPr>
          <a:xfrm>
            <a:off x="113539" y="2646192"/>
            <a:ext cx="5232369" cy="2839239"/>
          </a:xfrm>
          <a:prstGeom prst="rect">
            <a:avLst/>
          </a:prstGeom>
          <a:noFill/>
        </p:spPr>
        <p:txBody>
          <a:bodyPr wrap="square" rtlCol="0">
            <a:spAutoFit/>
          </a:bodyPr>
          <a:lstStyle/>
          <a:p>
            <a:pPr>
              <a:buClr>
                <a:srgbClr val="FF8400"/>
              </a:buClr>
            </a:pPr>
            <a:r>
              <a:rPr lang="ru-RU" sz="1650" b="1" dirty="0">
                <a:latin typeface="Segoe UI Semilight" panose="020B0402040204020203" pitchFamily="34" charset="0"/>
                <a:cs typeface="Segoe UI Semilight" panose="020B0402040204020203" pitchFamily="34" charset="0"/>
              </a:rPr>
              <a:t>Варианты формулировки вопроса и ответвления:</a:t>
            </a:r>
          </a:p>
          <a:p>
            <a:pPr>
              <a:buClr>
                <a:srgbClr val="FF8400"/>
              </a:buClr>
            </a:pPr>
            <a:endParaRPr lang="ru-RU" sz="750" b="1" dirty="0">
              <a:latin typeface="Segoe UI Semilight" panose="020B0402040204020203" pitchFamily="34" charset="0"/>
              <a:cs typeface="Segoe UI Semilight" panose="020B0402040204020203" pitchFamily="34" charset="0"/>
            </a:endParaRPr>
          </a:p>
          <a:p>
            <a:pPr>
              <a:buClr>
                <a:srgbClr val="FF8400"/>
              </a:buClr>
            </a:pPr>
            <a:r>
              <a:rPr lang="ru-RU" sz="1650" dirty="0">
                <a:latin typeface="Segoe UI Semilight" panose="020B0402040204020203" pitchFamily="34" charset="0"/>
                <a:cs typeface="Segoe UI Semilight" panose="020B0402040204020203" pitchFamily="34" charset="0"/>
              </a:rPr>
              <a:t>А) Вы знаете, кто это сделал?</a:t>
            </a:r>
          </a:p>
          <a:p>
            <a:pPr>
              <a:buClr>
                <a:srgbClr val="FF8400"/>
              </a:buClr>
            </a:pPr>
            <a:endParaRPr lang="ru-RU" sz="750" dirty="0">
              <a:latin typeface="Segoe UI Semilight" panose="020B0402040204020203" pitchFamily="34" charset="0"/>
              <a:cs typeface="Segoe UI Semilight" panose="020B0402040204020203" pitchFamily="34" charset="0"/>
            </a:endParaRPr>
          </a:p>
          <a:p>
            <a:pPr>
              <a:buClr>
                <a:srgbClr val="FF8400"/>
              </a:buClr>
            </a:pPr>
            <a:r>
              <a:rPr lang="ru-RU" sz="1650" dirty="0">
                <a:latin typeface="Segoe UI Semilight" panose="020B0402040204020203" pitchFamily="34" charset="0"/>
                <a:cs typeface="Segoe UI Semilight" panose="020B0402040204020203" pitchFamily="34" charset="0"/>
              </a:rPr>
              <a:t>Б) По какой причине и в каких обстоятельствах вы смогли бы совершить это?</a:t>
            </a:r>
          </a:p>
          <a:p>
            <a:pPr>
              <a:buClr>
                <a:srgbClr val="FF8400"/>
              </a:buClr>
            </a:pPr>
            <a:endParaRPr lang="ru-RU" sz="750" dirty="0">
              <a:latin typeface="Segoe UI Semilight" panose="020B0402040204020203" pitchFamily="34" charset="0"/>
              <a:cs typeface="Segoe UI Semilight" panose="020B0402040204020203" pitchFamily="34" charset="0"/>
            </a:endParaRPr>
          </a:p>
          <a:p>
            <a:pPr>
              <a:buClr>
                <a:srgbClr val="FF8400"/>
              </a:buClr>
            </a:pPr>
            <a:r>
              <a:rPr lang="ru-RU" sz="1650" dirty="0">
                <a:latin typeface="Segoe UI Semilight" panose="020B0402040204020203" pitchFamily="34" charset="0"/>
                <a:cs typeface="Segoe UI Semilight" panose="020B0402040204020203" pitchFamily="34" charset="0"/>
              </a:rPr>
              <a:t>В) Как вы считаете, как вам лучше всего поступить, если у нас есть неопровержимые доказательства того, что вы причастны к этому проишествию?</a:t>
            </a:r>
          </a:p>
          <a:p>
            <a:pPr>
              <a:buClr>
                <a:srgbClr val="FF8400"/>
              </a:buClr>
            </a:pPr>
            <a:endParaRPr lang="ru-RU" sz="750" dirty="0">
              <a:latin typeface="Segoe UI Semilight" panose="020B0402040204020203" pitchFamily="34" charset="0"/>
              <a:cs typeface="Segoe UI Semilight" panose="020B0402040204020203" pitchFamily="34" charset="0"/>
            </a:endParaRPr>
          </a:p>
          <a:p>
            <a:pPr>
              <a:buClr>
                <a:srgbClr val="FF8400"/>
              </a:buClr>
            </a:pPr>
            <a:r>
              <a:rPr lang="ru-RU" sz="1650" dirty="0">
                <a:latin typeface="Segoe UI Semilight" panose="020B0402040204020203" pitchFamily="34" charset="0"/>
                <a:cs typeface="Segoe UI Semilight" panose="020B0402040204020203" pitchFamily="34" charset="0"/>
              </a:rPr>
              <a:t>Г) Вы могли бы это сделать по просьбе или приказу кого-то другого (руководителя)?</a:t>
            </a:r>
          </a:p>
        </p:txBody>
      </p:sp>
    </p:spTree>
    <p:extLst>
      <p:ext uri="{BB962C8B-B14F-4D97-AF65-F5344CB8AC3E}">
        <p14:creationId xmlns:p14="http://schemas.microsoft.com/office/powerpoint/2010/main" val="72768235"/>
      </p:ext>
    </p:extLst>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857250"/>
            <a:ext cx="9144000" cy="5143500"/>
          </a:xfrm>
          <a:prstGeom prst="rect">
            <a:avLst/>
          </a:prstGeom>
        </p:spPr>
      </p:pic>
      <p:sp>
        <p:nvSpPr>
          <p:cNvPr id="17" name="Прямоугольник 16"/>
          <p:cNvSpPr/>
          <p:nvPr/>
        </p:nvSpPr>
        <p:spPr>
          <a:xfrm>
            <a:off x="227077" y="964077"/>
            <a:ext cx="6099464" cy="738664"/>
          </a:xfrm>
          <a:prstGeom prst="rect">
            <a:avLst/>
          </a:prstGeom>
        </p:spPr>
        <p:txBody>
          <a:bodyPr wrap="square">
            <a:spAutoFit/>
          </a:bodyPr>
          <a:lstStyle/>
          <a:p>
            <a:r>
              <a:rPr lang="ru-RU" sz="2100" b="1" dirty="0">
                <a:latin typeface="Segoe UI Semilight" panose="020B0402040204020203" pitchFamily="34" charset="0"/>
                <a:ea typeface="Segoe UI Black" panose="020B0A02040204020203" pitchFamily="34" charset="0"/>
                <a:cs typeface="Segoe UI Semilight" panose="020B0402040204020203" pitchFamily="34" charset="0"/>
              </a:rPr>
              <a:t>ВОПРОСЫ О ЛИЧНОМ УЧАСТИИ</a:t>
            </a:r>
            <a:br>
              <a:rPr lang="ru-RU" sz="2100" b="1" dirty="0">
                <a:latin typeface="Segoe UI Semilight" panose="020B0402040204020203" pitchFamily="34" charset="0"/>
                <a:ea typeface="Segoe UI Black" panose="020B0A02040204020203" pitchFamily="34" charset="0"/>
                <a:cs typeface="Segoe UI Semilight" panose="020B0402040204020203" pitchFamily="34" charset="0"/>
              </a:rPr>
            </a:br>
            <a:r>
              <a:rPr lang="ru-RU" sz="2100" b="1" dirty="0">
                <a:latin typeface="Segoe UI Semilight" panose="020B0402040204020203" pitchFamily="34" charset="0"/>
                <a:ea typeface="Segoe UI Black" panose="020B0A02040204020203" pitchFamily="34" charset="0"/>
                <a:cs typeface="Segoe UI Semilight" panose="020B0402040204020203" pitchFamily="34" charset="0"/>
              </a:rPr>
              <a:t>В РАССЛЕДУЕМОМ СОБЫТИИ </a:t>
            </a:r>
          </a:p>
        </p:txBody>
      </p:sp>
      <p:grpSp>
        <p:nvGrpSpPr>
          <p:cNvPr id="18" name="Группа 17"/>
          <p:cNvGrpSpPr/>
          <p:nvPr/>
        </p:nvGrpSpPr>
        <p:grpSpPr>
          <a:xfrm>
            <a:off x="7362058" y="4065655"/>
            <a:ext cx="1539068" cy="557533"/>
            <a:chOff x="7259651" y="5796829"/>
            <a:chExt cx="2052091" cy="743377"/>
          </a:xfrm>
        </p:grpSpPr>
        <p:pic>
          <p:nvPicPr>
            <p:cNvPr id="19" name="Рисунок 1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59651" y="5796829"/>
              <a:ext cx="2052091" cy="368916"/>
            </a:xfrm>
            <a:prstGeom prst="rect">
              <a:avLst/>
            </a:prstGeom>
          </p:spPr>
        </p:pic>
        <p:sp>
          <p:nvSpPr>
            <p:cNvPr id="20" name="Shape 40"/>
            <p:cNvSpPr>
              <a:spLocks noChangeArrowheads="1"/>
            </p:cNvSpPr>
            <p:nvPr/>
          </p:nvSpPr>
          <p:spPr bwMode="auto">
            <a:xfrm>
              <a:off x="7288224" y="6165745"/>
              <a:ext cx="2023518" cy="3744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square" lIns="19050" tIns="19050" rIns="19050" bIns="19050" anchor="ctr">
              <a:spAutoFit/>
            </a:bodyPr>
            <a:lstStyle>
              <a:lvl1pPr>
                <a:defRPr sz="5000">
                  <a:solidFill>
                    <a:schemeClr val="tx1"/>
                  </a:solidFill>
                  <a:latin typeface="Arial" panose="020B0604020202020204" pitchFamily="34" charset="0"/>
                  <a:ea typeface="Helvetica Light"/>
                  <a:cs typeface="Helvetica Light"/>
                  <a:sym typeface="Helvetica Light"/>
                </a:defRPr>
              </a:lvl1pPr>
              <a:lvl2pPr marL="742950" indent="-285750">
                <a:defRPr sz="5000">
                  <a:solidFill>
                    <a:schemeClr val="tx1"/>
                  </a:solidFill>
                  <a:latin typeface="Arial" panose="020B0604020202020204" pitchFamily="34" charset="0"/>
                  <a:ea typeface="Helvetica Light"/>
                  <a:cs typeface="Helvetica Light"/>
                  <a:sym typeface="Helvetica Light"/>
                </a:defRPr>
              </a:lvl2pPr>
              <a:lvl3pPr marL="1143000" indent="-228600">
                <a:defRPr sz="5000">
                  <a:solidFill>
                    <a:schemeClr val="tx1"/>
                  </a:solidFill>
                  <a:latin typeface="Arial" panose="020B0604020202020204" pitchFamily="34" charset="0"/>
                  <a:ea typeface="Helvetica Light"/>
                  <a:cs typeface="Helvetica Light"/>
                  <a:sym typeface="Helvetica Light"/>
                </a:defRPr>
              </a:lvl3pPr>
              <a:lvl4pPr marL="1600200" indent="-228600">
                <a:defRPr sz="5000">
                  <a:solidFill>
                    <a:schemeClr val="tx1"/>
                  </a:solidFill>
                  <a:latin typeface="Arial" panose="020B0604020202020204" pitchFamily="34" charset="0"/>
                  <a:ea typeface="Helvetica Light"/>
                  <a:cs typeface="Helvetica Light"/>
                  <a:sym typeface="Helvetica Light"/>
                </a:defRPr>
              </a:lvl4pPr>
              <a:lvl5pPr marL="2057400" indent="-228600">
                <a:defRPr sz="5000">
                  <a:solidFill>
                    <a:schemeClr val="tx1"/>
                  </a:solidFill>
                  <a:latin typeface="Arial" panose="020B0604020202020204" pitchFamily="34" charset="0"/>
                  <a:ea typeface="Helvetica Light"/>
                  <a:cs typeface="Helvetica Light"/>
                  <a:sym typeface="Helvetica Light"/>
                </a:defRPr>
              </a:lvl5pPr>
              <a:lvl6pPr marL="2514600" indent="-228600" defTabSz="825500" eaLnBrk="0" fontAlgn="base" hangingPunct="0">
                <a:spcBef>
                  <a:spcPct val="0"/>
                </a:spcBef>
                <a:spcAft>
                  <a:spcPct val="0"/>
                </a:spcAft>
                <a:defRPr sz="5000">
                  <a:solidFill>
                    <a:schemeClr val="tx1"/>
                  </a:solidFill>
                  <a:latin typeface="Arial" panose="020B0604020202020204" pitchFamily="34" charset="0"/>
                  <a:ea typeface="Helvetica Light"/>
                  <a:cs typeface="Helvetica Light"/>
                  <a:sym typeface="Helvetica Light"/>
                </a:defRPr>
              </a:lvl6pPr>
              <a:lvl7pPr marL="2971800" indent="-228600" defTabSz="825500" eaLnBrk="0" fontAlgn="base" hangingPunct="0">
                <a:spcBef>
                  <a:spcPct val="0"/>
                </a:spcBef>
                <a:spcAft>
                  <a:spcPct val="0"/>
                </a:spcAft>
                <a:defRPr sz="5000">
                  <a:solidFill>
                    <a:schemeClr val="tx1"/>
                  </a:solidFill>
                  <a:latin typeface="Arial" panose="020B0604020202020204" pitchFamily="34" charset="0"/>
                  <a:ea typeface="Helvetica Light"/>
                  <a:cs typeface="Helvetica Light"/>
                  <a:sym typeface="Helvetica Light"/>
                </a:defRPr>
              </a:lvl7pPr>
              <a:lvl8pPr marL="3429000" indent="-228600" defTabSz="825500" eaLnBrk="0" fontAlgn="base" hangingPunct="0">
                <a:spcBef>
                  <a:spcPct val="0"/>
                </a:spcBef>
                <a:spcAft>
                  <a:spcPct val="0"/>
                </a:spcAft>
                <a:defRPr sz="5000">
                  <a:solidFill>
                    <a:schemeClr val="tx1"/>
                  </a:solidFill>
                  <a:latin typeface="Arial" panose="020B0604020202020204" pitchFamily="34" charset="0"/>
                  <a:ea typeface="Helvetica Light"/>
                  <a:cs typeface="Helvetica Light"/>
                  <a:sym typeface="Helvetica Light"/>
                </a:defRPr>
              </a:lvl8pPr>
              <a:lvl9pPr marL="3886200" indent="-228600" defTabSz="825500" eaLnBrk="0" fontAlgn="base" hangingPunct="0">
                <a:spcBef>
                  <a:spcPct val="0"/>
                </a:spcBef>
                <a:spcAft>
                  <a:spcPct val="0"/>
                </a:spcAft>
                <a:defRPr sz="5000">
                  <a:solidFill>
                    <a:schemeClr val="tx1"/>
                  </a:solidFill>
                  <a:latin typeface="Arial" panose="020B0604020202020204" pitchFamily="34" charset="0"/>
                  <a:ea typeface="Helvetica Light"/>
                  <a:cs typeface="Helvetica Light"/>
                  <a:sym typeface="Helvetica Light"/>
                </a:defRPr>
              </a:lvl9pPr>
            </a:lstStyle>
            <a:p>
              <a:pPr>
                <a:defRPr/>
              </a:pPr>
              <a:r>
                <a:rPr lang="en-US" altLang="ru-RU" sz="1575" b="1" dirty="0">
                  <a:latin typeface="Segoe UI Semilight" panose="020B0402040204020203" pitchFamily="34" charset="0"/>
                  <a:cs typeface="Segoe UI Semilight" panose="020B0402040204020203" pitchFamily="34" charset="0"/>
                </a:rPr>
                <a:t>t.me/</a:t>
              </a:r>
              <a:r>
                <a:rPr lang="en-US" altLang="ru-RU" sz="1575" b="1" dirty="0" err="1">
                  <a:latin typeface="Segoe UI Semilight" panose="020B0402040204020203" pitchFamily="34" charset="0"/>
                  <a:cs typeface="Segoe UI Semilight" panose="020B0402040204020203" pitchFamily="34" charset="0"/>
                </a:rPr>
                <a:t>ProProfiling</a:t>
              </a:r>
              <a:endParaRPr lang="en-US" altLang="ru-RU" sz="1575" b="1" dirty="0">
                <a:latin typeface="Segoe UI Semilight" panose="020B0402040204020203" pitchFamily="34" charset="0"/>
                <a:cs typeface="Segoe UI Semilight" panose="020B0402040204020203" pitchFamily="34" charset="0"/>
              </a:endParaRPr>
            </a:p>
          </p:txBody>
        </p:sp>
      </p:grpSp>
      <p:pic>
        <p:nvPicPr>
          <p:cNvPr id="8" name="Рисунок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26542" y="883594"/>
            <a:ext cx="2071031" cy="3043718"/>
          </a:xfrm>
          <a:prstGeom prst="rect">
            <a:avLst/>
          </a:prstGeom>
        </p:spPr>
      </p:pic>
      <p:sp>
        <p:nvSpPr>
          <p:cNvPr id="9" name="TextBox 8"/>
          <p:cNvSpPr txBox="1"/>
          <p:nvPr/>
        </p:nvSpPr>
        <p:spPr>
          <a:xfrm>
            <a:off x="227077" y="1786484"/>
            <a:ext cx="5134398" cy="738664"/>
          </a:xfrm>
          <a:prstGeom prst="rect">
            <a:avLst/>
          </a:prstGeom>
          <a:noFill/>
        </p:spPr>
        <p:txBody>
          <a:bodyPr wrap="square" rtlCol="0">
            <a:spAutoFit/>
          </a:bodyPr>
          <a:lstStyle/>
          <a:p>
            <a:pPr>
              <a:buClr>
                <a:srgbClr val="FF8400"/>
              </a:buClr>
            </a:pPr>
            <a:r>
              <a:rPr lang="ru-RU" sz="1950" b="1" dirty="0">
                <a:solidFill>
                  <a:srgbClr val="F87B00"/>
                </a:solidFill>
                <a:latin typeface="Segoe UI Semilight" panose="020B0402040204020203" pitchFamily="34" charset="0"/>
                <a:cs typeface="Segoe UI Semilight" panose="020B0402040204020203" pitchFamily="34" charset="0"/>
              </a:rPr>
              <a:t>16. </a:t>
            </a:r>
            <a:r>
              <a:rPr lang="ru-RU" sz="2100" b="1" dirty="0">
                <a:solidFill>
                  <a:srgbClr val="F87B00"/>
                </a:solidFill>
                <a:latin typeface="Segoe UI Semilight" panose="020B0402040204020203" pitchFamily="34" charset="0"/>
                <a:cs typeface="Segoe UI Semilight" panose="020B0402040204020203" pitchFamily="34" charset="0"/>
              </a:rPr>
              <a:t>Как вы думаете, почему кто-то мог </a:t>
            </a:r>
          </a:p>
          <a:p>
            <a:pPr>
              <a:buClr>
                <a:srgbClr val="FF8400"/>
              </a:buClr>
            </a:pPr>
            <a:r>
              <a:rPr lang="ru-RU" sz="2100" b="1" dirty="0">
                <a:solidFill>
                  <a:srgbClr val="F87B00"/>
                </a:solidFill>
                <a:latin typeface="Segoe UI Semilight" panose="020B0402040204020203" pitchFamily="34" charset="0"/>
                <a:cs typeface="Segoe UI Semilight" panose="020B0402040204020203" pitchFamily="34" charset="0"/>
              </a:rPr>
              <a:t>совершить нечто подобное?</a:t>
            </a:r>
            <a:endParaRPr lang="ru-RU" sz="1950" b="1" dirty="0">
              <a:solidFill>
                <a:srgbClr val="F87B00"/>
              </a:solidFill>
              <a:latin typeface="Segoe UI Semilight" panose="020B0402040204020203" pitchFamily="34" charset="0"/>
              <a:cs typeface="Segoe UI Semilight" panose="020B0402040204020203" pitchFamily="34" charset="0"/>
            </a:endParaRPr>
          </a:p>
        </p:txBody>
      </p:sp>
      <p:sp>
        <p:nvSpPr>
          <p:cNvPr id="10" name="TextBox 9"/>
          <p:cNvSpPr txBox="1"/>
          <p:nvPr/>
        </p:nvSpPr>
        <p:spPr>
          <a:xfrm>
            <a:off x="113539" y="2646192"/>
            <a:ext cx="5232369" cy="2839239"/>
          </a:xfrm>
          <a:prstGeom prst="rect">
            <a:avLst/>
          </a:prstGeom>
          <a:noFill/>
        </p:spPr>
        <p:txBody>
          <a:bodyPr wrap="square" rtlCol="0">
            <a:spAutoFit/>
          </a:bodyPr>
          <a:lstStyle/>
          <a:p>
            <a:pPr>
              <a:buClr>
                <a:srgbClr val="FF8400"/>
              </a:buClr>
            </a:pPr>
            <a:r>
              <a:rPr lang="ru-RU" sz="1650" b="1" dirty="0">
                <a:latin typeface="Segoe UI Semilight" panose="020B0402040204020203" pitchFamily="34" charset="0"/>
                <a:cs typeface="Segoe UI Semilight" panose="020B0402040204020203" pitchFamily="34" charset="0"/>
              </a:rPr>
              <a:t>Варианты формулировки вопроса и ответвления:</a:t>
            </a:r>
          </a:p>
          <a:p>
            <a:pPr>
              <a:buClr>
                <a:srgbClr val="FF8400"/>
              </a:buClr>
            </a:pPr>
            <a:endParaRPr lang="ru-RU" sz="750" b="1" dirty="0">
              <a:latin typeface="Segoe UI Semilight" panose="020B0402040204020203" pitchFamily="34" charset="0"/>
              <a:cs typeface="Segoe UI Semilight" panose="020B0402040204020203" pitchFamily="34" charset="0"/>
            </a:endParaRPr>
          </a:p>
          <a:p>
            <a:pPr>
              <a:buClr>
                <a:srgbClr val="FF8400"/>
              </a:buClr>
            </a:pPr>
            <a:r>
              <a:rPr lang="ru-RU" sz="1650" dirty="0">
                <a:latin typeface="Segoe UI Semilight" panose="020B0402040204020203" pitchFamily="34" charset="0"/>
                <a:cs typeface="Segoe UI Semilight" panose="020B0402040204020203" pitchFamily="34" charset="0"/>
              </a:rPr>
              <a:t>А) С какой целью кто-то это сделал?</a:t>
            </a:r>
          </a:p>
          <a:p>
            <a:pPr>
              <a:buClr>
                <a:srgbClr val="FF8400"/>
              </a:buClr>
            </a:pPr>
            <a:endParaRPr lang="ru-RU" sz="750" dirty="0">
              <a:latin typeface="Segoe UI Semilight" panose="020B0402040204020203" pitchFamily="34" charset="0"/>
              <a:cs typeface="Segoe UI Semilight" panose="020B0402040204020203" pitchFamily="34" charset="0"/>
            </a:endParaRPr>
          </a:p>
          <a:p>
            <a:pPr>
              <a:buClr>
                <a:srgbClr val="FF8400"/>
              </a:buClr>
            </a:pPr>
            <a:r>
              <a:rPr lang="ru-RU" sz="1650" dirty="0">
                <a:latin typeface="Segoe UI Semilight" panose="020B0402040204020203" pitchFamily="34" charset="0"/>
                <a:cs typeface="Segoe UI Semilight" panose="020B0402040204020203" pitchFamily="34" charset="0"/>
              </a:rPr>
              <a:t>Б) Каким должен быть человек, чтобы совершить нечто похожее? А у вас есть такие качества?</a:t>
            </a:r>
          </a:p>
          <a:p>
            <a:pPr>
              <a:buClr>
                <a:srgbClr val="FF8400"/>
              </a:buClr>
            </a:pPr>
            <a:endParaRPr lang="ru-RU" sz="750" dirty="0">
              <a:latin typeface="Segoe UI Semilight" panose="020B0402040204020203" pitchFamily="34" charset="0"/>
              <a:cs typeface="Segoe UI Semilight" panose="020B0402040204020203" pitchFamily="34" charset="0"/>
            </a:endParaRPr>
          </a:p>
          <a:p>
            <a:pPr>
              <a:buClr>
                <a:srgbClr val="FF8400"/>
              </a:buClr>
            </a:pPr>
            <a:r>
              <a:rPr lang="ru-RU" sz="1650" dirty="0">
                <a:latin typeface="Segoe UI Semilight" panose="020B0402040204020203" pitchFamily="34" charset="0"/>
                <a:cs typeface="Segoe UI Semilight" panose="020B0402040204020203" pitchFamily="34" charset="0"/>
              </a:rPr>
              <a:t>В) Как вы думаете, это было спонтанное преступление или хорошо продуманное и подготовленное?</a:t>
            </a:r>
          </a:p>
          <a:p>
            <a:pPr>
              <a:buClr>
                <a:srgbClr val="FF8400"/>
              </a:buClr>
            </a:pPr>
            <a:endParaRPr lang="ru-RU" sz="750" dirty="0">
              <a:latin typeface="Segoe UI Semilight" panose="020B0402040204020203" pitchFamily="34" charset="0"/>
              <a:cs typeface="Segoe UI Semilight" panose="020B0402040204020203" pitchFamily="34" charset="0"/>
            </a:endParaRPr>
          </a:p>
          <a:p>
            <a:pPr>
              <a:buClr>
                <a:srgbClr val="FF8400"/>
              </a:buClr>
            </a:pPr>
            <a:r>
              <a:rPr lang="ru-RU" sz="1650" dirty="0">
                <a:latin typeface="Segoe UI Semilight" panose="020B0402040204020203" pitchFamily="34" charset="0"/>
                <a:cs typeface="Segoe UI Semilight" panose="020B0402040204020203" pitchFamily="34" charset="0"/>
              </a:rPr>
              <a:t>Г) Вы могли бы это сделать по просьбе или приказу кого-то другого (руководителя)?</a:t>
            </a:r>
          </a:p>
        </p:txBody>
      </p:sp>
    </p:spTree>
    <p:extLst>
      <p:ext uri="{BB962C8B-B14F-4D97-AF65-F5344CB8AC3E}">
        <p14:creationId xmlns:p14="http://schemas.microsoft.com/office/powerpoint/2010/main" val="1458103031"/>
      </p:ext>
    </p:extLst>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857250"/>
            <a:ext cx="9144000" cy="5143500"/>
          </a:xfrm>
          <a:prstGeom prst="rect">
            <a:avLst/>
          </a:prstGeom>
        </p:spPr>
      </p:pic>
      <p:sp>
        <p:nvSpPr>
          <p:cNvPr id="17" name="Прямоугольник 16"/>
          <p:cNvSpPr/>
          <p:nvPr/>
        </p:nvSpPr>
        <p:spPr>
          <a:xfrm>
            <a:off x="113539" y="955054"/>
            <a:ext cx="6099464" cy="738664"/>
          </a:xfrm>
          <a:prstGeom prst="rect">
            <a:avLst/>
          </a:prstGeom>
        </p:spPr>
        <p:txBody>
          <a:bodyPr wrap="square">
            <a:spAutoFit/>
          </a:bodyPr>
          <a:lstStyle/>
          <a:p>
            <a:r>
              <a:rPr lang="ru-RU" sz="2100" b="1" dirty="0">
                <a:latin typeface="Segoe UI Semilight" panose="020B0402040204020203" pitchFamily="34" charset="0"/>
                <a:ea typeface="Segoe UI Black" panose="020B0A02040204020203" pitchFamily="34" charset="0"/>
                <a:cs typeface="Segoe UI Semilight" panose="020B0402040204020203" pitchFamily="34" charset="0"/>
              </a:rPr>
              <a:t>ВОПРОСЫ О ЛИЧНОМ УЧАСТИИ</a:t>
            </a:r>
            <a:br>
              <a:rPr lang="ru-RU" sz="2100" b="1" dirty="0">
                <a:latin typeface="Segoe UI Semilight" panose="020B0402040204020203" pitchFamily="34" charset="0"/>
                <a:ea typeface="Segoe UI Black" panose="020B0A02040204020203" pitchFamily="34" charset="0"/>
                <a:cs typeface="Segoe UI Semilight" panose="020B0402040204020203" pitchFamily="34" charset="0"/>
              </a:rPr>
            </a:br>
            <a:r>
              <a:rPr lang="ru-RU" sz="2100" b="1" dirty="0">
                <a:latin typeface="Segoe UI Semilight" panose="020B0402040204020203" pitchFamily="34" charset="0"/>
                <a:ea typeface="Segoe UI Black" panose="020B0A02040204020203" pitchFamily="34" charset="0"/>
                <a:cs typeface="Segoe UI Semilight" panose="020B0402040204020203" pitchFamily="34" charset="0"/>
              </a:rPr>
              <a:t>В РАССЛЕДУЕМОМ СОБЫТИИ</a:t>
            </a:r>
          </a:p>
        </p:txBody>
      </p:sp>
      <p:grpSp>
        <p:nvGrpSpPr>
          <p:cNvPr id="18" name="Группа 17"/>
          <p:cNvGrpSpPr/>
          <p:nvPr/>
        </p:nvGrpSpPr>
        <p:grpSpPr>
          <a:xfrm>
            <a:off x="7362058" y="4065655"/>
            <a:ext cx="1539068" cy="557533"/>
            <a:chOff x="7259651" y="5796829"/>
            <a:chExt cx="2052091" cy="743377"/>
          </a:xfrm>
        </p:grpSpPr>
        <p:pic>
          <p:nvPicPr>
            <p:cNvPr id="19" name="Рисунок 1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59651" y="5796829"/>
              <a:ext cx="2052091" cy="368916"/>
            </a:xfrm>
            <a:prstGeom prst="rect">
              <a:avLst/>
            </a:prstGeom>
          </p:spPr>
        </p:pic>
        <p:sp>
          <p:nvSpPr>
            <p:cNvPr id="20" name="Shape 40"/>
            <p:cNvSpPr>
              <a:spLocks noChangeArrowheads="1"/>
            </p:cNvSpPr>
            <p:nvPr/>
          </p:nvSpPr>
          <p:spPr bwMode="auto">
            <a:xfrm>
              <a:off x="7288224" y="6165745"/>
              <a:ext cx="2023518" cy="3744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square" lIns="19050" tIns="19050" rIns="19050" bIns="19050" anchor="ctr">
              <a:spAutoFit/>
            </a:bodyPr>
            <a:lstStyle>
              <a:lvl1pPr>
                <a:defRPr sz="5000">
                  <a:solidFill>
                    <a:schemeClr val="tx1"/>
                  </a:solidFill>
                  <a:latin typeface="Arial" panose="020B0604020202020204" pitchFamily="34" charset="0"/>
                  <a:ea typeface="Helvetica Light"/>
                  <a:cs typeface="Helvetica Light"/>
                  <a:sym typeface="Helvetica Light"/>
                </a:defRPr>
              </a:lvl1pPr>
              <a:lvl2pPr marL="742950" indent="-285750">
                <a:defRPr sz="5000">
                  <a:solidFill>
                    <a:schemeClr val="tx1"/>
                  </a:solidFill>
                  <a:latin typeface="Arial" panose="020B0604020202020204" pitchFamily="34" charset="0"/>
                  <a:ea typeface="Helvetica Light"/>
                  <a:cs typeface="Helvetica Light"/>
                  <a:sym typeface="Helvetica Light"/>
                </a:defRPr>
              </a:lvl2pPr>
              <a:lvl3pPr marL="1143000" indent="-228600">
                <a:defRPr sz="5000">
                  <a:solidFill>
                    <a:schemeClr val="tx1"/>
                  </a:solidFill>
                  <a:latin typeface="Arial" panose="020B0604020202020204" pitchFamily="34" charset="0"/>
                  <a:ea typeface="Helvetica Light"/>
                  <a:cs typeface="Helvetica Light"/>
                  <a:sym typeface="Helvetica Light"/>
                </a:defRPr>
              </a:lvl3pPr>
              <a:lvl4pPr marL="1600200" indent="-228600">
                <a:defRPr sz="5000">
                  <a:solidFill>
                    <a:schemeClr val="tx1"/>
                  </a:solidFill>
                  <a:latin typeface="Arial" panose="020B0604020202020204" pitchFamily="34" charset="0"/>
                  <a:ea typeface="Helvetica Light"/>
                  <a:cs typeface="Helvetica Light"/>
                  <a:sym typeface="Helvetica Light"/>
                </a:defRPr>
              </a:lvl4pPr>
              <a:lvl5pPr marL="2057400" indent="-228600">
                <a:defRPr sz="5000">
                  <a:solidFill>
                    <a:schemeClr val="tx1"/>
                  </a:solidFill>
                  <a:latin typeface="Arial" panose="020B0604020202020204" pitchFamily="34" charset="0"/>
                  <a:ea typeface="Helvetica Light"/>
                  <a:cs typeface="Helvetica Light"/>
                  <a:sym typeface="Helvetica Light"/>
                </a:defRPr>
              </a:lvl5pPr>
              <a:lvl6pPr marL="2514600" indent="-228600" defTabSz="825500" eaLnBrk="0" fontAlgn="base" hangingPunct="0">
                <a:spcBef>
                  <a:spcPct val="0"/>
                </a:spcBef>
                <a:spcAft>
                  <a:spcPct val="0"/>
                </a:spcAft>
                <a:defRPr sz="5000">
                  <a:solidFill>
                    <a:schemeClr val="tx1"/>
                  </a:solidFill>
                  <a:latin typeface="Arial" panose="020B0604020202020204" pitchFamily="34" charset="0"/>
                  <a:ea typeface="Helvetica Light"/>
                  <a:cs typeface="Helvetica Light"/>
                  <a:sym typeface="Helvetica Light"/>
                </a:defRPr>
              </a:lvl6pPr>
              <a:lvl7pPr marL="2971800" indent="-228600" defTabSz="825500" eaLnBrk="0" fontAlgn="base" hangingPunct="0">
                <a:spcBef>
                  <a:spcPct val="0"/>
                </a:spcBef>
                <a:spcAft>
                  <a:spcPct val="0"/>
                </a:spcAft>
                <a:defRPr sz="5000">
                  <a:solidFill>
                    <a:schemeClr val="tx1"/>
                  </a:solidFill>
                  <a:latin typeface="Arial" panose="020B0604020202020204" pitchFamily="34" charset="0"/>
                  <a:ea typeface="Helvetica Light"/>
                  <a:cs typeface="Helvetica Light"/>
                  <a:sym typeface="Helvetica Light"/>
                </a:defRPr>
              </a:lvl7pPr>
              <a:lvl8pPr marL="3429000" indent="-228600" defTabSz="825500" eaLnBrk="0" fontAlgn="base" hangingPunct="0">
                <a:spcBef>
                  <a:spcPct val="0"/>
                </a:spcBef>
                <a:spcAft>
                  <a:spcPct val="0"/>
                </a:spcAft>
                <a:defRPr sz="5000">
                  <a:solidFill>
                    <a:schemeClr val="tx1"/>
                  </a:solidFill>
                  <a:latin typeface="Arial" panose="020B0604020202020204" pitchFamily="34" charset="0"/>
                  <a:ea typeface="Helvetica Light"/>
                  <a:cs typeface="Helvetica Light"/>
                  <a:sym typeface="Helvetica Light"/>
                </a:defRPr>
              </a:lvl8pPr>
              <a:lvl9pPr marL="3886200" indent="-228600" defTabSz="825500" eaLnBrk="0" fontAlgn="base" hangingPunct="0">
                <a:spcBef>
                  <a:spcPct val="0"/>
                </a:spcBef>
                <a:spcAft>
                  <a:spcPct val="0"/>
                </a:spcAft>
                <a:defRPr sz="5000">
                  <a:solidFill>
                    <a:schemeClr val="tx1"/>
                  </a:solidFill>
                  <a:latin typeface="Arial" panose="020B0604020202020204" pitchFamily="34" charset="0"/>
                  <a:ea typeface="Helvetica Light"/>
                  <a:cs typeface="Helvetica Light"/>
                  <a:sym typeface="Helvetica Light"/>
                </a:defRPr>
              </a:lvl9pPr>
            </a:lstStyle>
            <a:p>
              <a:pPr>
                <a:defRPr/>
              </a:pPr>
              <a:r>
                <a:rPr lang="en-US" altLang="ru-RU" sz="1575" b="1" dirty="0">
                  <a:latin typeface="Segoe UI Semilight" panose="020B0402040204020203" pitchFamily="34" charset="0"/>
                  <a:cs typeface="Segoe UI Semilight" panose="020B0402040204020203" pitchFamily="34" charset="0"/>
                </a:rPr>
                <a:t>t.me/</a:t>
              </a:r>
              <a:r>
                <a:rPr lang="en-US" altLang="ru-RU" sz="1575" b="1" dirty="0" err="1">
                  <a:latin typeface="Segoe UI Semilight" panose="020B0402040204020203" pitchFamily="34" charset="0"/>
                  <a:cs typeface="Segoe UI Semilight" panose="020B0402040204020203" pitchFamily="34" charset="0"/>
                </a:rPr>
                <a:t>ProProfiling</a:t>
              </a:r>
              <a:endParaRPr lang="en-US" altLang="ru-RU" sz="1575" b="1" dirty="0">
                <a:latin typeface="Segoe UI Semilight" panose="020B0402040204020203" pitchFamily="34" charset="0"/>
                <a:cs typeface="Segoe UI Semilight" panose="020B0402040204020203" pitchFamily="34" charset="0"/>
              </a:endParaRPr>
            </a:p>
          </p:txBody>
        </p:sp>
      </p:grpSp>
      <p:pic>
        <p:nvPicPr>
          <p:cNvPr id="8" name="Рисунок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26542" y="883594"/>
            <a:ext cx="2071031" cy="3043718"/>
          </a:xfrm>
          <a:prstGeom prst="rect">
            <a:avLst/>
          </a:prstGeom>
        </p:spPr>
      </p:pic>
      <p:sp>
        <p:nvSpPr>
          <p:cNvPr id="9" name="TextBox 8"/>
          <p:cNvSpPr txBox="1"/>
          <p:nvPr/>
        </p:nvSpPr>
        <p:spPr>
          <a:xfrm>
            <a:off x="227077" y="1786484"/>
            <a:ext cx="5134398" cy="738664"/>
          </a:xfrm>
          <a:prstGeom prst="rect">
            <a:avLst/>
          </a:prstGeom>
          <a:noFill/>
        </p:spPr>
        <p:txBody>
          <a:bodyPr wrap="square" rtlCol="0">
            <a:spAutoFit/>
          </a:bodyPr>
          <a:lstStyle/>
          <a:p>
            <a:pPr>
              <a:buClr>
                <a:srgbClr val="FF8400"/>
              </a:buClr>
            </a:pPr>
            <a:r>
              <a:rPr lang="ru-RU" sz="1950" b="1" dirty="0">
                <a:solidFill>
                  <a:srgbClr val="F87B00"/>
                </a:solidFill>
                <a:latin typeface="Segoe UI Semilight" panose="020B0402040204020203" pitchFamily="34" charset="0"/>
                <a:cs typeface="Segoe UI Semilight" panose="020B0402040204020203" pitchFamily="34" charset="0"/>
              </a:rPr>
              <a:t>17. </a:t>
            </a:r>
            <a:r>
              <a:rPr lang="ru-RU" sz="2100" b="1" dirty="0">
                <a:solidFill>
                  <a:srgbClr val="F87B00"/>
                </a:solidFill>
                <a:latin typeface="Segoe UI Semilight" panose="020B0402040204020203" pitchFamily="34" charset="0"/>
                <a:cs typeface="Segoe UI Semilight" panose="020B0402040204020203" pitchFamily="34" charset="0"/>
              </a:rPr>
              <a:t>Что на ваш взгляд сейчас чувствует (думает) человек, который это сделал?</a:t>
            </a:r>
            <a:endParaRPr lang="ru-RU" sz="1950" b="1" dirty="0">
              <a:solidFill>
                <a:srgbClr val="F87B00"/>
              </a:solidFill>
              <a:latin typeface="Segoe UI Semilight" panose="020B0402040204020203" pitchFamily="34" charset="0"/>
              <a:cs typeface="Segoe UI Semilight" panose="020B0402040204020203" pitchFamily="34" charset="0"/>
            </a:endParaRPr>
          </a:p>
        </p:txBody>
      </p:sp>
      <p:sp>
        <p:nvSpPr>
          <p:cNvPr id="10" name="TextBox 9"/>
          <p:cNvSpPr txBox="1"/>
          <p:nvPr/>
        </p:nvSpPr>
        <p:spPr>
          <a:xfrm>
            <a:off x="113539" y="2646192"/>
            <a:ext cx="5232369" cy="3093154"/>
          </a:xfrm>
          <a:prstGeom prst="rect">
            <a:avLst/>
          </a:prstGeom>
          <a:noFill/>
        </p:spPr>
        <p:txBody>
          <a:bodyPr wrap="square" rtlCol="0">
            <a:spAutoFit/>
          </a:bodyPr>
          <a:lstStyle/>
          <a:p>
            <a:pPr>
              <a:buClr>
                <a:srgbClr val="FF8400"/>
              </a:buClr>
            </a:pPr>
            <a:r>
              <a:rPr lang="ru-RU" sz="1650" b="1" dirty="0">
                <a:latin typeface="Segoe UI Semilight" panose="020B0402040204020203" pitchFamily="34" charset="0"/>
                <a:cs typeface="Segoe UI Semilight" panose="020B0402040204020203" pitchFamily="34" charset="0"/>
              </a:rPr>
              <a:t>Варианты формулировки вопроса и ответвления:</a:t>
            </a:r>
          </a:p>
          <a:p>
            <a:pPr>
              <a:buClr>
                <a:srgbClr val="FF8400"/>
              </a:buClr>
            </a:pPr>
            <a:endParaRPr lang="ru-RU" sz="750" b="1" dirty="0">
              <a:latin typeface="Segoe UI Semilight" panose="020B0402040204020203" pitchFamily="34" charset="0"/>
              <a:cs typeface="Segoe UI Semilight" panose="020B0402040204020203" pitchFamily="34" charset="0"/>
            </a:endParaRPr>
          </a:p>
          <a:p>
            <a:pPr>
              <a:buClr>
                <a:srgbClr val="FF8400"/>
              </a:buClr>
            </a:pPr>
            <a:r>
              <a:rPr lang="ru-RU" sz="1650" dirty="0">
                <a:latin typeface="Segoe UI Semilight" panose="020B0402040204020203" pitchFamily="34" charset="0"/>
                <a:cs typeface="Segoe UI Semilight" panose="020B0402040204020203" pitchFamily="34" charset="0"/>
              </a:rPr>
              <a:t>А) Как вы относитесь к человеку, который это сделал?</a:t>
            </a:r>
          </a:p>
          <a:p>
            <a:pPr>
              <a:buClr>
                <a:srgbClr val="FF8400"/>
              </a:buClr>
            </a:pPr>
            <a:endParaRPr lang="ru-RU" sz="750" dirty="0">
              <a:latin typeface="Segoe UI Semilight" panose="020B0402040204020203" pitchFamily="34" charset="0"/>
              <a:cs typeface="Segoe UI Semilight" panose="020B0402040204020203" pitchFamily="34" charset="0"/>
            </a:endParaRPr>
          </a:p>
          <a:p>
            <a:pPr>
              <a:buClr>
                <a:srgbClr val="FF8400"/>
              </a:buClr>
            </a:pPr>
            <a:r>
              <a:rPr lang="ru-RU" sz="1650" dirty="0">
                <a:latin typeface="Segoe UI Semilight" panose="020B0402040204020203" pitchFamily="34" charset="0"/>
                <a:cs typeface="Segoe UI Semilight" panose="020B0402040204020203" pitchFamily="34" charset="0"/>
              </a:rPr>
              <a:t>Б) Что лично вас бы остановило от совершения подобного преступления?</a:t>
            </a:r>
          </a:p>
          <a:p>
            <a:pPr>
              <a:buClr>
                <a:srgbClr val="FF8400"/>
              </a:buClr>
            </a:pPr>
            <a:endParaRPr lang="ru-RU" sz="750" dirty="0">
              <a:latin typeface="Segoe UI Semilight" panose="020B0402040204020203" pitchFamily="34" charset="0"/>
              <a:cs typeface="Segoe UI Semilight" panose="020B0402040204020203" pitchFamily="34" charset="0"/>
            </a:endParaRPr>
          </a:p>
          <a:p>
            <a:pPr>
              <a:buClr>
                <a:srgbClr val="FF8400"/>
              </a:buClr>
            </a:pPr>
            <a:r>
              <a:rPr lang="ru-RU" sz="1650" dirty="0">
                <a:latin typeface="Segoe UI Semilight" panose="020B0402040204020203" pitchFamily="34" charset="0"/>
                <a:cs typeface="Segoe UI Semilight" panose="020B0402040204020203" pitchFamily="34" charset="0"/>
              </a:rPr>
              <a:t>В) Как вы считаете, как причастный человек будет относиться к нашему расследованию?</a:t>
            </a:r>
          </a:p>
          <a:p>
            <a:pPr>
              <a:buClr>
                <a:srgbClr val="FF8400"/>
              </a:buClr>
            </a:pPr>
            <a:endParaRPr lang="ru-RU" sz="750" dirty="0">
              <a:latin typeface="Segoe UI Semilight" panose="020B0402040204020203" pitchFamily="34" charset="0"/>
              <a:cs typeface="Segoe UI Semilight" panose="020B0402040204020203" pitchFamily="34" charset="0"/>
            </a:endParaRPr>
          </a:p>
          <a:p>
            <a:pPr>
              <a:buClr>
                <a:srgbClr val="FF8400"/>
              </a:buClr>
            </a:pPr>
            <a:r>
              <a:rPr lang="ru-RU" sz="1650" dirty="0">
                <a:latin typeface="Segoe UI Semilight" panose="020B0402040204020203" pitchFamily="34" charset="0"/>
                <a:cs typeface="Segoe UI Semilight" panose="020B0402040204020203" pitchFamily="34" charset="0"/>
              </a:rPr>
              <a:t>Г) Вы лично заинтересованны в том, чтобы виновный был найден и наказан? Как вы можете нам в этом помочь?</a:t>
            </a:r>
          </a:p>
        </p:txBody>
      </p:sp>
    </p:spTree>
    <p:extLst>
      <p:ext uri="{BB962C8B-B14F-4D97-AF65-F5344CB8AC3E}">
        <p14:creationId xmlns:p14="http://schemas.microsoft.com/office/powerpoint/2010/main" val="1251095110"/>
      </p:ext>
    </p:extLst>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857250"/>
            <a:ext cx="9144000" cy="5143500"/>
          </a:xfrm>
          <a:prstGeom prst="rect">
            <a:avLst/>
          </a:prstGeom>
        </p:spPr>
      </p:pic>
      <p:sp>
        <p:nvSpPr>
          <p:cNvPr id="17" name="Прямоугольник 16"/>
          <p:cNvSpPr/>
          <p:nvPr/>
        </p:nvSpPr>
        <p:spPr>
          <a:xfrm>
            <a:off x="227077" y="1036062"/>
            <a:ext cx="6099464" cy="738664"/>
          </a:xfrm>
          <a:prstGeom prst="rect">
            <a:avLst/>
          </a:prstGeom>
        </p:spPr>
        <p:txBody>
          <a:bodyPr wrap="square">
            <a:spAutoFit/>
          </a:bodyPr>
          <a:lstStyle/>
          <a:p>
            <a:r>
              <a:rPr lang="ru-RU" sz="2100" b="1" dirty="0">
                <a:latin typeface="Segoe UI Semilight" panose="020B0402040204020203" pitchFamily="34" charset="0"/>
                <a:ea typeface="Segoe UI Black" panose="020B0A02040204020203" pitchFamily="34" charset="0"/>
                <a:cs typeface="Segoe UI Semilight" panose="020B0402040204020203" pitchFamily="34" charset="0"/>
              </a:rPr>
              <a:t>ВОПРОСЫ О ЛИЧНОМ УЧАСТИИ</a:t>
            </a:r>
            <a:br>
              <a:rPr lang="ru-RU" sz="2100" b="1" dirty="0">
                <a:latin typeface="Segoe UI Semilight" panose="020B0402040204020203" pitchFamily="34" charset="0"/>
                <a:ea typeface="Segoe UI Black" panose="020B0A02040204020203" pitchFamily="34" charset="0"/>
                <a:cs typeface="Segoe UI Semilight" panose="020B0402040204020203" pitchFamily="34" charset="0"/>
              </a:rPr>
            </a:br>
            <a:r>
              <a:rPr lang="ru-RU" sz="2100" b="1" dirty="0">
                <a:latin typeface="Segoe UI Semilight" panose="020B0402040204020203" pitchFamily="34" charset="0"/>
                <a:ea typeface="Segoe UI Black" panose="020B0A02040204020203" pitchFamily="34" charset="0"/>
                <a:cs typeface="Segoe UI Semilight" panose="020B0402040204020203" pitchFamily="34" charset="0"/>
              </a:rPr>
              <a:t>В РАССЛЕДУЕМОМ СОБЫТИИ</a:t>
            </a:r>
          </a:p>
        </p:txBody>
      </p:sp>
      <p:grpSp>
        <p:nvGrpSpPr>
          <p:cNvPr id="18" name="Группа 17"/>
          <p:cNvGrpSpPr/>
          <p:nvPr/>
        </p:nvGrpSpPr>
        <p:grpSpPr>
          <a:xfrm>
            <a:off x="7362058" y="4065655"/>
            <a:ext cx="1539068" cy="557533"/>
            <a:chOff x="7259651" y="5796829"/>
            <a:chExt cx="2052091" cy="743377"/>
          </a:xfrm>
        </p:grpSpPr>
        <p:pic>
          <p:nvPicPr>
            <p:cNvPr id="19" name="Рисунок 1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59651" y="5796829"/>
              <a:ext cx="2052091" cy="368916"/>
            </a:xfrm>
            <a:prstGeom prst="rect">
              <a:avLst/>
            </a:prstGeom>
          </p:spPr>
        </p:pic>
        <p:sp>
          <p:nvSpPr>
            <p:cNvPr id="20" name="Shape 40"/>
            <p:cNvSpPr>
              <a:spLocks noChangeArrowheads="1"/>
            </p:cNvSpPr>
            <p:nvPr/>
          </p:nvSpPr>
          <p:spPr bwMode="auto">
            <a:xfrm>
              <a:off x="7288224" y="6165745"/>
              <a:ext cx="2023518" cy="3744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square" lIns="19050" tIns="19050" rIns="19050" bIns="19050" anchor="ctr">
              <a:spAutoFit/>
            </a:bodyPr>
            <a:lstStyle>
              <a:lvl1pPr>
                <a:defRPr sz="5000">
                  <a:solidFill>
                    <a:schemeClr val="tx1"/>
                  </a:solidFill>
                  <a:latin typeface="Arial" panose="020B0604020202020204" pitchFamily="34" charset="0"/>
                  <a:ea typeface="Helvetica Light"/>
                  <a:cs typeface="Helvetica Light"/>
                  <a:sym typeface="Helvetica Light"/>
                </a:defRPr>
              </a:lvl1pPr>
              <a:lvl2pPr marL="742950" indent="-285750">
                <a:defRPr sz="5000">
                  <a:solidFill>
                    <a:schemeClr val="tx1"/>
                  </a:solidFill>
                  <a:latin typeface="Arial" panose="020B0604020202020204" pitchFamily="34" charset="0"/>
                  <a:ea typeface="Helvetica Light"/>
                  <a:cs typeface="Helvetica Light"/>
                  <a:sym typeface="Helvetica Light"/>
                </a:defRPr>
              </a:lvl2pPr>
              <a:lvl3pPr marL="1143000" indent="-228600">
                <a:defRPr sz="5000">
                  <a:solidFill>
                    <a:schemeClr val="tx1"/>
                  </a:solidFill>
                  <a:latin typeface="Arial" panose="020B0604020202020204" pitchFamily="34" charset="0"/>
                  <a:ea typeface="Helvetica Light"/>
                  <a:cs typeface="Helvetica Light"/>
                  <a:sym typeface="Helvetica Light"/>
                </a:defRPr>
              </a:lvl3pPr>
              <a:lvl4pPr marL="1600200" indent="-228600">
                <a:defRPr sz="5000">
                  <a:solidFill>
                    <a:schemeClr val="tx1"/>
                  </a:solidFill>
                  <a:latin typeface="Arial" panose="020B0604020202020204" pitchFamily="34" charset="0"/>
                  <a:ea typeface="Helvetica Light"/>
                  <a:cs typeface="Helvetica Light"/>
                  <a:sym typeface="Helvetica Light"/>
                </a:defRPr>
              </a:lvl4pPr>
              <a:lvl5pPr marL="2057400" indent="-228600">
                <a:defRPr sz="5000">
                  <a:solidFill>
                    <a:schemeClr val="tx1"/>
                  </a:solidFill>
                  <a:latin typeface="Arial" panose="020B0604020202020204" pitchFamily="34" charset="0"/>
                  <a:ea typeface="Helvetica Light"/>
                  <a:cs typeface="Helvetica Light"/>
                  <a:sym typeface="Helvetica Light"/>
                </a:defRPr>
              </a:lvl5pPr>
              <a:lvl6pPr marL="2514600" indent="-228600" defTabSz="825500" eaLnBrk="0" fontAlgn="base" hangingPunct="0">
                <a:spcBef>
                  <a:spcPct val="0"/>
                </a:spcBef>
                <a:spcAft>
                  <a:spcPct val="0"/>
                </a:spcAft>
                <a:defRPr sz="5000">
                  <a:solidFill>
                    <a:schemeClr val="tx1"/>
                  </a:solidFill>
                  <a:latin typeface="Arial" panose="020B0604020202020204" pitchFamily="34" charset="0"/>
                  <a:ea typeface="Helvetica Light"/>
                  <a:cs typeface="Helvetica Light"/>
                  <a:sym typeface="Helvetica Light"/>
                </a:defRPr>
              </a:lvl6pPr>
              <a:lvl7pPr marL="2971800" indent="-228600" defTabSz="825500" eaLnBrk="0" fontAlgn="base" hangingPunct="0">
                <a:spcBef>
                  <a:spcPct val="0"/>
                </a:spcBef>
                <a:spcAft>
                  <a:spcPct val="0"/>
                </a:spcAft>
                <a:defRPr sz="5000">
                  <a:solidFill>
                    <a:schemeClr val="tx1"/>
                  </a:solidFill>
                  <a:latin typeface="Arial" panose="020B0604020202020204" pitchFamily="34" charset="0"/>
                  <a:ea typeface="Helvetica Light"/>
                  <a:cs typeface="Helvetica Light"/>
                  <a:sym typeface="Helvetica Light"/>
                </a:defRPr>
              </a:lvl7pPr>
              <a:lvl8pPr marL="3429000" indent="-228600" defTabSz="825500" eaLnBrk="0" fontAlgn="base" hangingPunct="0">
                <a:spcBef>
                  <a:spcPct val="0"/>
                </a:spcBef>
                <a:spcAft>
                  <a:spcPct val="0"/>
                </a:spcAft>
                <a:defRPr sz="5000">
                  <a:solidFill>
                    <a:schemeClr val="tx1"/>
                  </a:solidFill>
                  <a:latin typeface="Arial" panose="020B0604020202020204" pitchFamily="34" charset="0"/>
                  <a:ea typeface="Helvetica Light"/>
                  <a:cs typeface="Helvetica Light"/>
                  <a:sym typeface="Helvetica Light"/>
                </a:defRPr>
              </a:lvl8pPr>
              <a:lvl9pPr marL="3886200" indent="-228600" defTabSz="825500" eaLnBrk="0" fontAlgn="base" hangingPunct="0">
                <a:spcBef>
                  <a:spcPct val="0"/>
                </a:spcBef>
                <a:spcAft>
                  <a:spcPct val="0"/>
                </a:spcAft>
                <a:defRPr sz="5000">
                  <a:solidFill>
                    <a:schemeClr val="tx1"/>
                  </a:solidFill>
                  <a:latin typeface="Arial" panose="020B0604020202020204" pitchFamily="34" charset="0"/>
                  <a:ea typeface="Helvetica Light"/>
                  <a:cs typeface="Helvetica Light"/>
                  <a:sym typeface="Helvetica Light"/>
                </a:defRPr>
              </a:lvl9pPr>
            </a:lstStyle>
            <a:p>
              <a:pPr>
                <a:defRPr/>
              </a:pPr>
              <a:r>
                <a:rPr lang="en-US" altLang="ru-RU" sz="1575" b="1" dirty="0">
                  <a:latin typeface="Segoe UI Semilight" panose="020B0402040204020203" pitchFamily="34" charset="0"/>
                  <a:cs typeface="Segoe UI Semilight" panose="020B0402040204020203" pitchFamily="34" charset="0"/>
                </a:rPr>
                <a:t>t.me/</a:t>
              </a:r>
              <a:r>
                <a:rPr lang="en-US" altLang="ru-RU" sz="1575" b="1" dirty="0" err="1">
                  <a:latin typeface="Segoe UI Semilight" panose="020B0402040204020203" pitchFamily="34" charset="0"/>
                  <a:cs typeface="Segoe UI Semilight" panose="020B0402040204020203" pitchFamily="34" charset="0"/>
                </a:rPr>
                <a:t>ProProfiling</a:t>
              </a:r>
              <a:endParaRPr lang="en-US" altLang="ru-RU" sz="1575" b="1" dirty="0">
                <a:latin typeface="Segoe UI Semilight" panose="020B0402040204020203" pitchFamily="34" charset="0"/>
                <a:cs typeface="Segoe UI Semilight" panose="020B0402040204020203" pitchFamily="34" charset="0"/>
              </a:endParaRPr>
            </a:p>
          </p:txBody>
        </p:sp>
      </p:grpSp>
      <p:pic>
        <p:nvPicPr>
          <p:cNvPr id="8" name="Рисунок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26542" y="883594"/>
            <a:ext cx="2071031" cy="3043718"/>
          </a:xfrm>
          <a:prstGeom prst="rect">
            <a:avLst/>
          </a:prstGeom>
        </p:spPr>
      </p:pic>
      <p:sp>
        <p:nvSpPr>
          <p:cNvPr id="9" name="TextBox 8"/>
          <p:cNvSpPr txBox="1"/>
          <p:nvPr/>
        </p:nvSpPr>
        <p:spPr>
          <a:xfrm>
            <a:off x="227077" y="1786484"/>
            <a:ext cx="5134398" cy="1061829"/>
          </a:xfrm>
          <a:prstGeom prst="rect">
            <a:avLst/>
          </a:prstGeom>
          <a:noFill/>
        </p:spPr>
        <p:txBody>
          <a:bodyPr wrap="square" rtlCol="0">
            <a:spAutoFit/>
          </a:bodyPr>
          <a:lstStyle/>
          <a:p>
            <a:pPr>
              <a:buClr>
                <a:srgbClr val="FF8400"/>
              </a:buClr>
            </a:pPr>
            <a:r>
              <a:rPr lang="ru-RU" sz="1950" b="1" dirty="0">
                <a:solidFill>
                  <a:srgbClr val="F87B00"/>
                </a:solidFill>
                <a:latin typeface="Segoe UI Semilight" panose="020B0402040204020203" pitchFamily="34" charset="0"/>
                <a:cs typeface="Segoe UI Semilight" panose="020B0402040204020203" pitchFamily="34" charset="0"/>
              </a:rPr>
              <a:t>18. </a:t>
            </a:r>
            <a:r>
              <a:rPr lang="ru-RU" sz="2100" b="1" dirty="0">
                <a:solidFill>
                  <a:srgbClr val="F87B00"/>
                </a:solidFill>
                <a:latin typeface="Segoe UI Semilight" panose="020B0402040204020203" pitchFamily="34" charset="0"/>
                <a:cs typeface="Segoe UI Semilight" panose="020B0402040204020203" pitchFamily="34" charset="0"/>
              </a:rPr>
              <a:t>Что по вашему мнению заслуживает человек, который это сделал и скрывающийся от правосудия?</a:t>
            </a:r>
            <a:endParaRPr lang="ru-RU" sz="1950" b="1" dirty="0">
              <a:solidFill>
                <a:srgbClr val="F87B00"/>
              </a:solidFill>
              <a:latin typeface="Segoe UI Semilight" panose="020B0402040204020203" pitchFamily="34" charset="0"/>
              <a:cs typeface="Segoe UI Semilight" panose="020B0402040204020203" pitchFamily="34" charset="0"/>
            </a:endParaRPr>
          </a:p>
        </p:txBody>
      </p:sp>
      <p:sp>
        <p:nvSpPr>
          <p:cNvPr id="10" name="TextBox 9"/>
          <p:cNvSpPr txBox="1"/>
          <p:nvPr/>
        </p:nvSpPr>
        <p:spPr>
          <a:xfrm>
            <a:off x="129106" y="3258829"/>
            <a:ext cx="5232369" cy="2585323"/>
          </a:xfrm>
          <a:prstGeom prst="rect">
            <a:avLst/>
          </a:prstGeom>
          <a:noFill/>
        </p:spPr>
        <p:txBody>
          <a:bodyPr wrap="square" rtlCol="0">
            <a:spAutoFit/>
          </a:bodyPr>
          <a:lstStyle/>
          <a:p>
            <a:pPr>
              <a:buClr>
                <a:srgbClr val="FF8400"/>
              </a:buClr>
            </a:pPr>
            <a:r>
              <a:rPr lang="ru-RU" sz="1650" b="1" dirty="0">
                <a:latin typeface="Segoe UI Semilight" panose="020B0402040204020203" pitchFamily="34" charset="0"/>
                <a:cs typeface="Segoe UI Semilight" panose="020B0402040204020203" pitchFamily="34" charset="0"/>
              </a:rPr>
              <a:t>Варианты формулировки вопроса и ответвления:</a:t>
            </a:r>
          </a:p>
          <a:p>
            <a:pPr>
              <a:buClr>
                <a:srgbClr val="FF8400"/>
              </a:buClr>
            </a:pPr>
            <a:endParaRPr lang="ru-RU" sz="750" b="1" dirty="0">
              <a:latin typeface="Segoe UI Semilight" panose="020B0402040204020203" pitchFamily="34" charset="0"/>
              <a:cs typeface="Segoe UI Semilight" panose="020B0402040204020203" pitchFamily="34" charset="0"/>
            </a:endParaRPr>
          </a:p>
          <a:p>
            <a:pPr>
              <a:buClr>
                <a:srgbClr val="FF8400"/>
              </a:buClr>
            </a:pPr>
            <a:r>
              <a:rPr lang="ru-RU" sz="1650" dirty="0">
                <a:latin typeface="Segoe UI Semilight" panose="020B0402040204020203" pitchFamily="34" charset="0"/>
                <a:cs typeface="Segoe UI Semilight" panose="020B0402040204020203" pitchFamily="34" charset="0"/>
              </a:rPr>
              <a:t>А) Как вы относитесь к человеку, который это сделал?</a:t>
            </a:r>
          </a:p>
          <a:p>
            <a:pPr>
              <a:buClr>
                <a:srgbClr val="FF8400"/>
              </a:buClr>
            </a:pPr>
            <a:endParaRPr lang="ru-RU" sz="750" dirty="0">
              <a:latin typeface="Segoe UI Semilight" panose="020B0402040204020203" pitchFamily="34" charset="0"/>
              <a:cs typeface="Segoe UI Semilight" panose="020B0402040204020203" pitchFamily="34" charset="0"/>
            </a:endParaRPr>
          </a:p>
          <a:p>
            <a:pPr>
              <a:buClr>
                <a:srgbClr val="FF8400"/>
              </a:buClr>
            </a:pPr>
            <a:r>
              <a:rPr lang="ru-RU" sz="1650" dirty="0">
                <a:latin typeface="Segoe UI Semilight" panose="020B0402040204020203" pitchFamily="34" charset="0"/>
                <a:cs typeface="Segoe UI Semilight" panose="020B0402040204020203" pitchFamily="34" charset="0"/>
              </a:rPr>
              <a:t>Б) Дали бы вы шанс оправдаться и сохранить лицо </a:t>
            </a:r>
          </a:p>
          <a:p>
            <a:pPr>
              <a:buClr>
                <a:srgbClr val="FF8400"/>
              </a:buClr>
            </a:pPr>
            <a:r>
              <a:rPr lang="ru-RU" sz="1650" dirty="0">
                <a:latin typeface="Segoe UI Semilight" panose="020B0402040204020203" pitchFamily="34" charset="0"/>
                <a:cs typeface="Segoe UI Semilight" panose="020B0402040204020203" pitchFamily="34" charset="0"/>
              </a:rPr>
              <a:t>этому виновному человеку?</a:t>
            </a:r>
          </a:p>
          <a:p>
            <a:pPr>
              <a:buClr>
                <a:srgbClr val="FF8400"/>
              </a:buClr>
            </a:pPr>
            <a:endParaRPr lang="ru-RU" sz="750" dirty="0">
              <a:latin typeface="Segoe UI Semilight" panose="020B0402040204020203" pitchFamily="34" charset="0"/>
              <a:cs typeface="Segoe UI Semilight" panose="020B0402040204020203" pitchFamily="34" charset="0"/>
            </a:endParaRPr>
          </a:p>
          <a:p>
            <a:pPr>
              <a:buClr>
                <a:srgbClr val="FF8400"/>
              </a:buClr>
            </a:pPr>
            <a:r>
              <a:rPr lang="ru-RU" sz="1650" dirty="0">
                <a:latin typeface="Segoe UI Semilight" panose="020B0402040204020203" pitchFamily="34" charset="0"/>
                <a:cs typeface="Segoe UI Semilight" panose="020B0402040204020203" pitchFamily="34" charset="0"/>
              </a:rPr>
              <a:t>В) Как работодателю надо поступить с виновным?</a:t>
            </a:r>
          </a:p>
          <a:p>
            <a:pPr>
              <a:buClr>
                <a:srgbClr val="FF8400"/>
              </a:buClr>
            </a:pPr>
            <a:endParaRPr lang="ru-RU" sz="750" dirty="0">
              <a:latin typeface="Segoe UI Semilight" panose="020B0402040204020203" pitchFamily="34" charset="0"/>
              <a:cs typeface="Segoe UI Semilight" panose="020B0402040204020203" pitchFamily="34" charset="0"/>
            </a:endParaRPr>
          </a:p>
          <a:p>
            <a:pPr>
              <a:buClr>
                <a:srgbClr val="FF8400"/>
              </a:buClr>
            </a:pPr>
            <a:r>
              <a:rPr lang="ru-RU" sz="1650" dirty="0">
                <a:latin typeface="Segoe UI Semilight" panose="020B0402040204020203" pitchFamily="34" charset="0"/>
                <a:cs typeface="Segoe UI Semilight" panose="020B0402040204020203" pitchFamily="34" charset="0"/>
              </a:rPr>
              <a:t>Г) Как бы вы сами поступили к человеку, который </a:t>
            </a:r>
          </a:p>
          <a:p>
            <a:pPr>
              <a:buClr>
                <a:srgbClr val="FF8400"/>
              </a:buClr>
            </a:pPr>
            <a:r>
              <a:rPr lang="ru-RU" sz="1650" dirty="0">
                <a:latin typeface="Segoe UI Semilight" panose="020B0402040204020203" pitchFamily="34" charset="0"/>
                <a:cs typeface="Segoe UI Semilight" panose="020B0402040204020203" pitchFamily="34" charset="0"/>
              </a:rPr>
              <a:t>это совершил?</a:t>
            </a:r>
          </a:p>
        </p:txBody>
      </p:sp>
    </p:spTree>
    <p:extLst>
      <p:ext uri="{BB962C8B-B14F-4D97-AF65-F5344CB8AC3E}">
        <p14:creationId xmlns:p14="http://schemas.microsoft.com/office/powerpoint/2010/main" val="112985828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a:xfrm>
            <a:off x="126431" y="219954"/>
            <a:ext cx="8991600" cy="1008112"/>
          </a:xfrm>
        </p:spPr>
        <p:txBody>
          <a:bodyPr/>
          <a:lstStyle/>
          <a:p>
            <a:r>
              <a:rPr lang="ru-RU" sz="2500" b="1" dirty="0" err="1" smtClean="0"/>
              <a:t>Профайлинг</a:t>
            </a:r>
            <a:r>
              <a:rPr lang="ru-RU" sz="2500" b="1" dirty="0" smtClean="0"/>
              <a:t> в </a:t>
            </a:r>
            <a:r>
              <a:rPr lang="ru-RU" sz="2500" b="1" dirty="0" err="1" smtClean="0"/>
              <a:t>СоцСетях</a:t>
            </a:r>
            <a:endParaRPr lang="ru-RU" sz="3500" b="1" dirty="0">
              <a:solidFill>
                <a:srgbClr val="002060"/>
              </a:solidFill>
            </a:endParaRPr>
          </a:p>
        </p:txBody>
      </p:sp>
      <p:sp>
        <p:nvSpPr>
          <p:cNvPr id="9" name="Нижний колонтитул 6"/>
          <p:cNvSpPr>
            <a:spLocks noGrp="1"/>
          </p:cNvSpPr>
          <p:nvPr>
            <p:ph type="ftr" sz="quarter" idx="11"/>
          </p:nvPr>
        </p:nvSpPr>
        <p:spPr>
          <a:xfrm>
            <a:off x="3707904" y="6492875"/>
            <a:ext cx="5436096" cy="365125"/>
          </a:xfrm>
        </p:spPr>
        <p:txBody>
          <a:bodyPr/>
          <a:lstStyle/>
          <a:p>
            <a:pPr algn="r">
              <a:defRPr/>
            </a:pPr>
            <a:r>
              <a:rPr lang="ru-RU" sz="1300" dirty="0" err="1">
                <a:solidFill>
                  <a:schemeClr val="bg1"/>
                </a:solidFill>
              </a:rPr>
              <a:t>А.Филатов</a:t>
            </a:r>
            <a:r>
              <a:rPr lang="ru-RU" sz="1300" dirty="0">
                <a:solidFill>
                  <a:schemeClr val="bg1"/>
                </a:solidFill>
              </a:rPr>
              <a:t>. </a:t>
            </a:r>
          </a:p>
          <a:p>
            <a:pPr algn="r">
              <a:defRPr/>
            </a:pPr>
            <a:r>
              <a:rPr lang="ru-RU" sz="1300" dirty="0">
                <a:solidFill>
                  <a:schemeClr val="bg1"/>
                </a:solidFill>
              </a:rPr>
              <a:t>Профайлинг, </a:t>
            </a:r>
            <a:r>
              <a:rPr lang="ru-RU" sz="1300" dirty="0" err="1">
                <a:solidFill>
                  <a:schemeClr val="bg1"/>
                </a:solidFill>
              </a:rPr>
              <a:t>нейротехнологии</a:t>
            </a:r>
            <a:r>
              <a:rPr lang="ru-RU" sz="1300" dirty="0">
                <a:solidFill>
                  <a:schemeClr val="bg1"/>
                </a:solidFill>
              </a:rPr>
              <a:t>, верификация лжи.</a:t>
            </a:r>
          </a:p>
          <a:p>
            <a:pPr algn="r">
              <a:defRPr/>
            </a:pPr>
            <a:endParaRPr lang="ru-RU" sz="1300" b="1" dirty="0">
              <a:solidFill>
                <a:schemeClr val="bg1"/>
              </a:solidFill>
            </a:endParaRPr>
          </a:p>
        </p:txBody>
      </p:sp>
      <p:sp>
        <p:nvSpPr>
          <p:cNvPr id="5" name="Прямоугольник 4"/>
          <p:cNvSpPr/>
          <p:nvPr/>
        </p:nvSpPr>
        <p:spPr>
          <a:xfrm>
            <a:off x="38980" y="6381328"/>
            <a:ext cx="1893274" cy="369332"/>
          </a:xfrm>
          <a:prstGeom prst="rect">
            <a:avLst/>
          </a:prstGeom>
        </p:spPr>
        <p:txBody>
          <a:bodyPr wrap="none">
            <a:spAutoFit/>
          </a:bodyPr>
          <a:lstStyle/>
          <a:p>
            <a:pPr algn="r">
              <a:defRPr/>
            </a:pPr>
            <a:r>
              <a:rPr lang="en-US" dirty="0" err="1">
                <a:solidFill>
                  <a:schemeClr val="bg1"/>
                </a:solidFill>
              </a:rPr>
              <a:t>t.me</a:t>
            </a:r>
            <a:r>
              <a:rPr lang="en-US" dirty="0">
                <a:solidFill>
                  <a:schemeClr val="bg1"/>
                </a:solidFill>
              </a:rPr>
              <a:t>/</a:t>
            </a:r>
            <a:r>
              <a:rPr lang="en-US" dirty="0" err="1">
                <a:solidFill>
                  <a:schemeClr val="bg1"/>
                </a:solidFill>
              </a:rPr>
              <a:t>ProProfiling</a:t>
            </a:r>
            <a:endParaRPr lang="ru-RU" dirty="0">
              <a:solidFill>
                <a:schemeClr val="bg1"/>
              </a:solidFill>
            </a:endParaRPr>
          </a:p>
        </p:txBody>
      </p:sp>
      <p:sp>
        <p:nvSpPr>
          <p:cNvPr id="2" name="Прямоугольник 1"/>
          <p:cNvSpPr/>
          <p:nvPr/>
        </p:nvSpPr>
        <p:spPr>
          <a:xfrm>
            <a:off x="634915" y="1228066"/>
            <a:ext cx="7974632" cy="4708981"/>
          </a:xfrm>
          <a:prstGeom prst="rect">
            <a:avLst/>
          </a:prstGeom>
        </p:spPr>
        <p:txBody>
          <a:bodyPr wrap="square">
            <a:spAutoFit/>
          </a:bodyPr>
          <a:lstStyle/>
          <a:p>
            <a:r>
              <a:rPr lang="ru-RU" sz="2000"/>
              <a:t>Месяца три назад был подписан указ о создании единой базы данных о гражданах РФ с довольно-таки подробной информацией о всех нас (о чем я писал в канале). С месяц назад был окончательно принят закон о мессенджерах. А позавчера в Москве был довольно многолюдный митинг «за свободный Интернет».Между тем, я уже давно слежу за регуляцией сбора персонализированной информации в Китае и о том, что с ней дальше делают IT-гиганты и государство. Там все довольно интересно. </a:t>
            </a:r>
          </a:p>
          <a:p>
            <a:r>
              <a:rPr lang="ru-RU" sz="2000"/>
              <a:t>С 1 октября 2017 года в Китае вводят обязательную идентификацию личности пользователей для написания комментариев в Интернете. Это примерно тоже самое, что синхронизировать ваш аккаунт на госуслугах с вашими страничками в социальных сетях, при этом все неподтвержденные аккаунты и фейки будут заблокированы.</a:t>
            </a:r>
          </a:p>
        </p:txBody>
      </p:sp>
    </p:spTree>
    <p:extLst>
      <p:ext uri="{BB962C8B-B14F-4D97-AF65-F5344CB8AC3E}">
        <p14:creationId xmlns:p14="http://schemas.microsoft.com/office/powerpoint/2010/main" val="1574749643"/>
      </p:ext>
    </p:extLst>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857250"/>
            <a:ext cx="9144000" cy="5143500"/>
          </a:xfrm>
          <a:prstGeom prst="rect">
            <a:avLst/>
          </a:prstGeom>
        </p:spPr>
      </p:pic>
      <p:sp>
        <p:nvSpPr>
          <p:cNvPr id="17" name="Прямоугольник 16"/>
          <p:cNvSpPr/>
          <p:nvPr/>
        </p:nvSpPr>
        <p:spPr>
          <a:xfrm>
            <a:off x="227077" y="1036062"/>
            <a:ext cx="6099464" cy="738664"/>
          </a:xfrm>
          <a:prstGeom prst="rect">
            <a:avLst/>
          </a:prstGeom>
        </p:spPr>
        <p:txBody>
          <a:bodyPr wrap="square">
            <a:spAutoFit/>
          </a:bodyPr>
          <a:lstStyle/>
          <a:p>
            <a:r>
              <a:rPr lang="ru-RU" sz="2100" b="1" dirty="0">
                <a:latin typeface="Segoe UI Semilight" panose="020B0402040204020203" pitchFamily="34" charset="0"/>
                <a:ea typeface="Segoe UI Black" panose="020B0A02040204020203" pitchFamily="34" charset="0"/>
                <a:cs typeface="Segoe UI Semilight" panose="020B0402040204020203" pitchFamily="34" charset="0"/>
              </a:rPr>
              <a:t>ПЕРЕХОД К ИНСТРУМЕНТАЛЬНОМУ</a:t>
            </a:r>
          </a:p>
          <a:p>
            <a:r>
              <a:rPr lang="ru-RU" sz="2100" b="1" dirty="0">
                <a:latin typeface="Segoe UI Semilight" panose="020B0402040204020203" pitchFamily="34" charset="0"/>
                <a:ea typeface="Segoe UI Black" panose="020B0A02040204020203" pitchFamily="34" charset="0"/>
                <a:cs typeface="Segoe UI Semilight" panose="020B0402040204020203" pitchFamily="34" charset="0"/>
              </a:rPr>
              <a:t>ЭТАПУ РАССЛЕДОВАНИЯ</a:t>
            </a:r>
          </a:p>
        </p:txBody>
      </p:sp>
      <p:grpSp>
        <p:nvGrpSpPr>
          <p:cNvPr id="18" name="Группа 17"/>
          <p:cNvGrpSpPr/>
          <p:nvPr/>
        </p:nvGrpSpPr>
        <p:grpSpPr>
          <a:xfrm>
            <a:off x="7362058" y="4065655"/>
            <a:ext cx="1539068" cy="557533"/>
            <a:chOff x="7259651" y="5796829"/>
            <a:chExt cx="2052091" cy="743377"/>
          </a:xfrm>
        </p:grpSpPr>
        <p:pic>
          <p:nvPicPr>
            <p:cNvPr id="19" name="Рисунок 1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59651" y="5796829"/>
              <a:ext cx="2052091" cy="368916"/>
            </a:xfrm>
            <a:prstGeom prst="rect">
              <a:avLst/>
            </a:prstGeom>
          </p:spPr>
        </p:pic>
        <p:sp>
          <p:nvSpPr>
            <p:cNvPr id="20" name="Shape 40"/>
            <p:cNvSpPr>
              <a:spLocks noChangeArrowheads="1"/>
            </p:cNvSpPr>
            <p:nvPr/>
          </p:nvSpPr>
          <p:spPr bwMode="auto">
            <a:xfrm>
              <a:off x="7288224" y="6165745"/>
              <a:ext cx="2023518" cy="3744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square" lIns="19050" tIns="19050" rIns="19050" bIns="19050" anchor="ctr">
              <a:spAutoFit/>
            </a:bodyPr>
            <a:lstStyle>
              <a:lvl1pPr>
                <a:defRPr sz="5000">
                  <a:solidFill>
                    <a:schemeClr val="tx1"/>
                  </a:solidFill>
                  <a:latin typeface="Arial" panose="020B0604020202020204" pitchFamily="34" charset="0"/>
                  <a:ea typeface="Helvetica Light"/>
                  <a:cs typeface="Helvetica Light"/>
                  <a:sym typeface="Helvetica Light"/>
                </a:defRPr>
              </a:lvl1pPr>
              <a:lvl2pPr marL="742950" indent="-285750">
                <a:defRPr sz="5000">
                  <a:solidFill>
                    <a:schemeClr val="tx1"/>
                  </a:solidFill>
                  <a:latin typeface="Arial" panose="020B0604020202020204" pitchFamily="34" charset="0"/>
                  <a:ea typeface="Helvetica Light"/>
                  <a:cs typeface="Helvetica Light"/>
                  <a:sym typeface="Helvetica Light"/>
                </a:defRPr>
              </a:lvl2pPr>
              <a:lvl3pPr marL="1143000" indent="-228600">
                <a:defRPr sz="5000">
                  <a:solidFill>
                    <a:schemeClr val="tx1"/>
                  </a:solidFill>
                  <a:latin typeface="Arial" panose="020B0604020202020204" pitchFamily="34" charset="0"/>
                  <a:ea typeface="Helvetica Light"/>
                  <a:cs typeface="Helvetica Light"/>
                  <a:sym typeface="Helvetica Light"/>
                </a:defRPr>
              </a:lvl3pPr>
              <a:lvl4pPr marL="1600200" indent="-228600">
                <a:defRPr sz="5000">
                  <a:solidFill>
                    <a:schemeClr val="tx1"/>
                  </a:solidFill>
                  <a:latin typeface="Arial" panose="020B0604020202020204" pitchFamily="34" charset="0"/>
                  <a:ea typeface="Helvetica Light"/>
                  <a:cs typeface="Helvetica Light"/>
                  <a:sym typeface="Helvetica Light"/>
                </a:defRPr>
              </a:lvl4pPr>
              <a:lvl5pPr marL="2057400" indent="-228600">
                <a:defRPr sz="5000">
                  <a:solidFill>
                    <a:schemeClr val="tx1"/>
                  </a:solidFill>
                  <a:latin typeface="Arial" panose="020B0604020202020204" pitchFamily="34" charset="0"/>
                  <a:ea typeface="Helvetica Light"/>
                  <a:cs typeface="Helvetica Light"/>
                  <a:sym typeface="Helvetica Light"/>
                </a:defRPr>
              </a:lvl5pPr>
              <a:lvl6pPr marL="2514600" indent="-228600" defTabSz="825500" eaLnBrk="0" fontAlgn="base" hangingPunct="0">
                <a:spcBef>
                  <a:spcPct val="0"/>
                </a:spcBef>
                <a:spcAft>
                  <a:spcPct val="0"/>
                </a:spcAft>
                <a:defRPr sz="5000">
                  <a:solidFill>
                    <a:schemeClr val="tx1"/>
                  </a:solidFill>
                  <a:latin typeface="Arial" panose="020B0604020202020204" pitchFamily="34" charset="0"/>
                  <a:ea typeface="Helvetica Light"/>
                  <a:cs typeface="Helvetica Light"/>
                  <a:sym typeface="Helvetica Light"/>
                </a:defRPr>
              </a:lvl6pPr>
              <a:lvl7pPr marL="2971800" indent="-228600" defTabSz="825500" eaLnBrk="0" fontAlgn="base" hangingPunct="0">
                <a:spcBef>
                  <a:spcPct val="0"/>
                </a:spcBef>
                <a:spcAft>
                  <a:spcPct val="0"/>
                </a:spcAft>
                <a:defRPr sz="5000">
                  <a:solidFill>
                    <a:schemeClr val="tx1"/>
                  </a:solidFill>
                  <a:latin typeface="Arial" panose="020B0604020202020204" pitchFamily="34" charset="0"/>
                  <a:ea typeface="Helvetica Light"/>
                  <a:cs typeface="Helvetica Light"/>
                  <a:sym typeface="Helvetica Light"/>
                </a:defRPr>
              </a:lvl7pPr>
              <a:lvl8pPr marL="3429000" indent="-228600" defTabSz="825500" eaLnBrk="0" fontAlgn="base" hangingPunct="0">
                <a:spcBef>
                  <a:spcPct val="0"/>
                </a:spcBef>
                <a:spcAft>
                  <a:spcPct val="0"/>
                </a:spcAft>
                <a:defRPr sz="5000">
                  <a:solidFill>
                    <a:schemeClr val="tx1"/>
                  </a:solidFill>
                  <a:latin typeface="Arial" panose="020B0604020202020204" pitchFamily="34" charset="0"/>
                  <a:ea typeface="Helvetica Light"/>
                  <a:cs typeface="Helvetica Light"/>
                  <a:sym typeface="Helvetica Light"/>
                </a:defRPr>
              </a:lvl8pPr>
              <a:lvl9pPr marL="3886200" indent="-228600" defTabSz="825500" eaLnBrk="0" fontAlgn="base" hangingPunct="0">
                <a:spcBef>
                  <a:spcPct val="0"/>
                </a:spcBef>
                <a:spcAft>
                  <a:spcPct val="0"/>
                </a:spcAft>
                <a:defRPr sz="5000">
                  <a:solidFill>
                    <a:schemeClr val="tx1"/>
                  </a:solidFill>
                  <a:latin typeface="Arial" panose="020B0604020202020204" pitchFamily="34" charset="0"/>
                  <a:ea typeface="Helvetica Light"/>
                  <a:cs typeface="Helvetica Light"/>
                  <a:sym typeface="Helvetica Light"/>
                </a:defRPr>
              </a:lvl9pPr>
            </a:lstStyle>
            <a:p>
              <a:pPr>
                <a:defRPr/>
              </a:pPr>
              <a:r>
                <a:rPr lang="en-US" altLang="ru-RU" sz="1575" b="1" dirty="0">
                  <a:latin typeface="Segoe UI Semilight" panose="020B0402040204020203" pitchFamily="34" charset="0"/>
                  <a:cs typeface="Segoe UI Semilight" panose="020B0402040204020203" pitchFamily="34" charset="0"/>
                </a:rPr>
                <a:t>t.me/</a:t>
              </a:r>
              <a:r>
                <a:rPr lang="en-US" altLang="ru-RU" sz="1575" b="1" dirty="0" err="1">
                  <a:latin typeface="Segoe UI Semilight" panose="020B0402040204020203" pitchFamily="34" charset="0"/>
                  <a:cs typeface="Segoe UI Semilight" panose="020B0402040204020203" pitchFamily="34" charset="0"/>
                </a:rPr>
                <a:t>ProProfiling</a:t>
              </a:r>
              <a:endParaRPr lang="en-US" altLang="ru-RU" sz="1575" b="1" dirty="0">
                <a:latin typeface="Segoe UI Semilight" panose="020B0402040204020203" pitchFamily="34" charset="0"/>
                <a:cs typeface="Segoe UI Semilight" panose="020B0402040204020203" pitchFamily="34" charset="0"/>
              </a:endParaRPr>
            </a:p>
          </p:txBody>
        </p:sp>
      </p:grpSp>
      <p:pic>
        <p:nvPicPr>
          <p:cNvPr id="8" name="Рисунок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26542" y="883594"/>
            <a:ext cx="2071031" cy="3043718"/>
          </a:xfrm>
          <a:prstGeom prst="rect">
            <a:avLst/>
          </a:prstGeom>
        </p:spPr>
      </p:pic>
      <p:sp>
        <p:nvSpPr>
          <p:cNvPr id="9" name="TextBox 8"/>
          <p:cNvSpPr txBox="1"/>
          <p:nvPr/>
        </p:nvSpPr>
        <p:spPr>
          <a:xfrm>
            <a:off x="227077" y="1786484"/>
            <a:ext cx="5134398" cy="738664"/>
          </a:xfrm>
          <a:prstGeom prst="rect">
            <a:avLst/>
          </a:prstGeom>
          <a:noFill/>
        </p:spPr>
        <p:txBody>
          <a:bodyPr wrap="square" rtlCol="0">
            <a:spAutoFit/>
          </a:bodyPr>
          <a:lstStyle/>
          <a:p>
            <a:pPr>
              <a:buClr>
                <a:srgbClr val="FF8400"/>
              </a:buClr>
            </a:pPr>
            <a:r>
              <a:rPr lang="ru-RU" sz="1950" b="1" dirty="0">
                <a:solidFill>
                  <a:srgbClr val="F87B00"/>
                </a:solidFill>
                <a:latin typeface="Segoe UI Semilight" panose="020B0402040204020203" pitchFamily="34" charset="0"/>
                <a:cs typeface="Segoe UI Semilight" panose="020B0402040204020203" pitchFamily="34" charset="0"/>
              </a:rPr>
              <a:t>19. </a:t>
            </a:r>
            <a:r>
              <a:rPr lang="ru-RU" sz="2100" b="1" dirty="0">
                <a:solidFill>
                  <a:srgbClr val="F87B00"/>
                </a:solidFill>
                <a:latin typeface="Segoe UI Semilight" panose="020B0402040204020203" pitchFamily="34" charset="0"/>
                <a:cs typeface="Segoe UI Semilight" panose="020B0402040204020203" pitchFamily="34" charset="0"/>
              </a:rPr>
              <a:t>Что бы вы спросили у человека, причастность которого была доказана?</a:t>
            </a:r>
            <a:endParaRPr lang="ru-RU" sz="1950" b="1" dirty="0">
              <a:solidFill>
                <a:srgbClr val="F87B00"/>
              </a:solidFill>
              <a:latin typeface="Segoe UI Semilight" panose="020B0402040204020203" pitchFamily="34" charset="0"/>
              <a:cs typeface="Segoe UI Semilight" panose="020B0402040204020203" pitchFamily="34" charset="0"/>
            </a:endParaRPr>
          </a:p>
        </p:txBody>
      </p:sp>
      <p:sp>
        <p:nvSpPr>
          <p:cNvPr id="10" name="TextBox 9"/>
          <p:cNvSpPr txBox="1"/>
          <p:nvPr/>
        </p:nvSpPr>
        <p:spPr>
          <a:xfrm>
            <a:off x="129106" y="3049837"/>
            <a:ext cx="5232369" cy="2585323"/>
          </a:xfrm>
          <a:prstGeom prst="rect">
            <a:avLst/>
          </a:prstGeom>
          <a:noFill/>
        </p:spPr>
        <p:txBody>
          <a:bodyPr wrap="square" rtlCol="0">
            <a:spAutoFit/>
          </a:bodyPr>
          <a:lstStyle/>
          <a:p>
            <a:pPr>
              <a:buClr>
                <a:srgbClr val="FF8400"/>
              </a:buClr>
            </a:pPr>
            <a:r>
              <a:rPr lang="ru-RU" sz="1650" b="1" dirty="0">
                <a:latin typeface="Segoe UI Semilight" panose="020B0402040204020203" pitchFamily="34" charset="0"/>
                <a:cs typeface="Segoe UI Semilight" panose="020B0402040204020203" pitchFamily="34" charset="0"/>
              </a:rPr>
              <a:t>Варианты формулировки вопроса и ответвления:</a:t>
            </a:r>
          </a:p>
          <a:p>
            <a:pPr>
              <a:buClr>
                <a:srgbClr val="FF8400"/>
              </a:buClr>
            </a:pPr>
            <a:endParaRPr lang="ru-RU" sz="750" b="1" dirty="0">
              <a:latin typeface="Segoe UI Semilight" panose="020B0402040204020203" pitchFamily="34" charset="0"/>
              <a:cs typeface="Segoe UI Semilight" panose="020B0402040204020203" pitchFamily="34" charset="0"/>
            </a:endParaRPr>
          </a:p>
          <a:p>
            <a:pPr>
              <a:buClr>
                <a:srgbClr val="FF8400"/>
              </a:buClr>
            </a:pPr>
            <a:r>
              <a:rPr lang="ru-RU" sz="1650" dirty="0">
                <a:latin typeface="Segoe UI Semilight" panose="020B0402040204020203" pitchFamily="34" charset="0"/>
                <a:cs typeface="Segoe UI Semilight" panose="020B0402040204020203" pitchFamily="34" charset="0"/>
              </a:rPr>
              <a:t>А) Что наиболее важно узнать у причастного </a:t>
            </a:r>
          </a:p>
          <a:p>
            <a:pPr>
              <a:buClr>
                <a:srgbClr val="FF8400"/>
              </a:buClr>
            </a:pPr>
            <a:r>
              <a:rPr lang="ru-RU" sz="1650" dirty="0">
                <a:latin typeface="Segoe UI Semilight" panose="020B0402040204020203" pitchFamily="34" charset="0"/>
                <a:cs typeface="Segoe UI Semilight" panose="020B0402040204020203" pitchFamily="34" charset="0"/>
              </a:rPr>
              <a:t>человека?</a:t>
            </a:r>
          </a:p>
          <a:p>
            <a:pPr>
              <a:buClr>
                <a:srgbClr val="FF8400"/>
              </a:buClr>
            </a:pPr>
            <a:endParaRPr lang="ru-RU" sz="750" dirty="0">
              <a:latin typeface="Segoe UI Semilight" panose="020B0402040204020203" pitchFamily="34" charset="0"/>
              <a:cs typeface="Segoe UI Semilight" panose="020B0402040204020203" pitchFamily="34" charset="0"/>
            </a:endParaRPr>
          </a:p>
          <a:p>
            <a:pPr>
              <a:buClr>
                <a:srgbClr val="FF8400"/>
              </a:buClr>
            </a:pPr>
            <a:r>
              <a:rPr lang="ru-RU" sz="1650" dirty="0">
                <a:latin typeface="Segoe UI Semilight" panose="020B0402040204020203" pitchFamily="34" charset="0"/>
                <a:cs typeface="Segoe UI Semilight" panose="020B0402040204020203" pitchFamily="34" charset="0"/>
              </a:rPr>
              <a:t>Б) Что может выдать причастного человека?</a:t>
            </a:r>
          </a:p>
          <a:p>
            <a:pPr>
              <a:buClr>
                <a:srgbClr val="FF8400"/>
              </a:buClr>
            </a:pPr>
            <a:endParaRPr lang="ru-RU" sz="750" dirty="0">
              <a:latin typeface="Segoe UI Semilight" panose="020B0402040204020203" pitchFamily="34" charset="0"/>
              <a:cs typeface="Segoe UI Semilight" panose="020B0402040204020203" pitchFamily="34" charset="0"/>
            </a:endParaRPr>
          </a:p>
          <a:p>
            <a:pPr>
              <a:buClr>
                <a:srgbClr val="FF8400"/>
              </a:buClr>
            </a:pPr>
            <a:r>
              <a:rPr lang="ru-RU" sz="1650" dirty="0">
                <a:latin typeface="Segoe UI Semilight" panose="020B0402040204020203" pitchFamily="34" charset="0"/>
                <a:cs typeface="Segoe UI Semilight" panose="020B0402040204020203" pitchFamily="34" charset="0"/>
              </a:rPr>
              <a:t>В) Что бы вы рекомендовали и как бы направили расседование?</a:t>
            </a:r>
          </a:p>
          <a:p>
            <a:pPr>
              <a:buClr>
                <a:srgbClr val="FF8400"/>
              </a:buClr>
            </a:pPr>
            <a:endParaRPr lang="ru-RU" sz="750" dirty="0">
              <a:latin typeface="Segoe UI Semilight" panose="020B0402040204020203" pitchFamily="34" charset="0"/>
              <a:cs typeface="Segoe UI Semilight" panose="020B0402040204020203" pitchFamily="34" charset="0"/>
            </a:endParaRPr>
          </a:p>
          <a:p>
            <a:pPr>
              <a:buClr>
                <a:srgbClr val="FF8400"/>
              </a:buClr>
            </a:pPr>
            <a:r>
              <a:rPr lang="ru-RU" sz="1650" dirty="0">
                <a:latin typeface="Segoe UI Semilight" panose="020B0402040204020203" pitchFamily="34" charset="0"/>
                <a:cs typeface="Segoe UI Semilight" panose="020B0402040204020203" pitchFamily="34" charset="0"/>
              </a:rPr>
              <a:t>Г) Хотели бы вы взять на себя часть вины и ущерба, если причастного так и не найдут?</a:t>
            </a:r>
          </a:p>
        </p:txBody>
      </p:sp>
    </p:spTree>
    <p:extLst>
      <p:ext uri="{BB962C8B-B14F-4D97-AF65-F5344CB8AC3E}">
        <p14:creationId xmlns:p14="http://schemas.microsoft.com/office/powerpoint/2010/main" val="537477141"/>
      </p:ext>
    </p:extLst>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857250"/>
            <a:ext cx="9144000" cy="5143500"/>
          </a:xfrm>
          <a:prstGeom prst="rect">
            <a:avLst/>
          </a:prstGeom>
        </p:spPr>
      </p:pic>
      <p:sp>
        <p:nvSpPr>
          <p:cNvPr id="17" name="Прямоугольник 16"/>
          <p:cNvSpPr/>
          <p:nvPr/>
        </p:nvSpPr>
        <p:spPr>
          <a:xfrm>
            <a:off x="113539" y="1036062"/>
            <a:ext cx="6099464" cy="738664"/>
          </a:xfrm>
          <a:prstGeom prst="rect">
            <a:avLst/>
          </a:prstGeom>
        </p:spPr>
        <p:txBody>
          <a:bodyPr wrap="square">
            <a:spAutoFit/>
          </a:bodyPr>
          <a:lstStyle/>
          <a:p>
            <a:r>
              <a:rPr lang="ru-RU" sz="2100" b="1" dirty="0">
                <a:latin typeface="Segoe UI Semilight" panose="020B0402040204020203" pitchFamily="34" charset="0"/>
                <a:ea typeface="Segoe UI Black" panose="020B0A02040204020203" pitchFamily="34" charset="0"/>
                <a:cs typeface="Segoe UI Semilight" panose="020B0402040204020203" pitchFamily="34" charset="0"/>
              </a:rPr>
              <a:t>ПЕРЕХОД К ИНСТРУМЕНТАЛЬНОМУ</a:t>
            </a:r>
          </a:p>
          <a:p>
            <a:r>
              <a:rPr lang="ru-RU" sz="2100" b="1" dirty="0">
                <a:latin typeface="Segoe UI Semilight" panose="020B0402040204020203" pitchFamily="34" charset="0"/>
                <a:ea typeface="Segoe UI Black" panose="020B0A02040204020203" pitchFamily="34" charset="0"/>
                <a:cs typeface="Segoe UI Semilight" panose="020B0402040204020203" pitchFamily="34" charset="0"/>
              </a:rPr>
              <a:t>ЭТАПУ РАССЛЕДОВАНИЯ</a:t>
            </a:r>
          </a:p>
        </p:txBody>
      </p:sp>
      <p:grpSp>
        <p:nvGrpSpPr>
          <p:cNvPr id="18" name="Группа 17"/>
          <p:cNvGrpSpPr/>
          <p:nvPr/>
        </p:nvGrpSpPr>
        <p:grpSpPr>
          <a:xfrm>
            <a:off x="7362058" y="4065655"/>
            <a:ext cx="1539068" cy="557533"/>
            <a:chOff x="7259651" y="5796829"/>
            <a:chExt cx="2052091" cy="743377"/>
          </a:xfrm>
        </p:grpSpPr>
        <p:pic>
          <p:nvPicPr>
            <p:cNvPr id="19" name="Рисунок 1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59651" y="5796829"/>
              <a:ext cx="2052091" cy="368916"/>
            </a:xfrm>
            <a:prstGeom prst="rect">
              <a:avLst/>
            </a:prstGeom>
          </p:spPr>
        </p:pic>
        <p:sp>
          <p:nvSpPr>
            <p:cNvPr id="20" name="Shape 40"/>
            <p:cNvSpPr>
              <a:spLocks noChangeArrowheads="1"/>
            </p:cNvSpPr>
            <p:nvPr/>
          </p:nvSpPr>
          <p:spPr bwMode="auto">
            <a:xfrm>
              <a:off x="7288224" y="6165745"/>
              <a:ext cx="2023518" cy="3744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square" lIns="19050" tIns="19050" rIns="19050" bIns="19050" anchor="ctr">
              <a:spAutoFit/>
            </a:bodyPr>
            <a:lstStyle>
              <a:lvl1pPr>
                <a:defRPr sz="5000">
                  <a:solidFill>
                    <a:schemeClr val="tx1"/>
                  </a:solidFill>
                  <a:latin typeface="Arial" panose="020B0604020202020204" pitchFamily="34" charset="0"/>
                  <a:ea typeface="Helvetica Light"/>
                  <a:cs typeface="Helvetica Light"/>
                  <a:sym typeface="Helvetica Light"/>
                </a:defRPr>
              </a:lvl1pPr>
              <a:lvl2pPr marL="742950" indent="-285750">
                <a:defRPr sz="5000">
                  <a:solidFill>
                    <a:schemeClr val="tx1"/>
                  </a:solidFill>
                  <a:latin typeface="Arial" panose="020B0604020202020204" pitchFamily="34" charset="0"/>
                  <a:ea typeface="Helvetica Light"/>
                  <a:cs typeface="Helvetica Light"/>
                  <a:sym typeface="Helvetica Light"/>
                </a:defRPr>
              </a:lvl2pPr>
              <a:lvl3pPr marL="1143000" indent="-228600">
                <a:defRPr sz="5000">
                  <a:solidFill>
                    <a:schemeClr val="tx1"/>
                  </a:solidFill>
                  <a:latin typeface="Arial" panose="020B0604020202020204" pitchFamily="34" charset="0"/>
                  <a:ea typeface="Helvetica Light"/>
                  <a:cs typeface="Helvetica Light"/>
                  <a:sym typeface="Helvetica Light"/>
                </a:defRPr>
              </a:lvl3pPr>
              <a:lvl4pPr marL="1600200" indent="-228600">
                <a:defRPr sz="5000">
                  <a:solidFill>
                    <a:schemeClr val="tx1"/>
                  </a:solidFill>
                  <a:latin typeface="Arial" panose="020B0604020202020204" pitchFamily="34" charset="0"/>
                  <a:ea typeface="Helvetica Light"/>
                  <a:cs typeface="Helvetica Light"/>
                  <a:sym typeface="Helvetica Light"/>
                </a:defRPr>
              </a:lvl4pPr>
              <a:lvl5pPr marL="2057400" indent="-228600">
                <a:defRPr sz="5000">
                  <a:solidFill>
                    <a:schemeClr val="tx1"/>
                  </a:solidFill>
                  <a:latin typeface="Arial" panose="020B0604020202020204" pitchFamily="34" charset="0"/>
                  <a:ea typeface="Helvetica Light"/>
                  <a:cs typeface="Helvetica Light"/>
                  <a:sym typeface="Helvetica Light"/>
                </a:defRPr>
              </a:lvl5pPr>
              <a:lvl6pPr marL="2514600" indent="-228600" defTabSz="825500" eaLnBrk="0" fontAlgn="base" hangingPunct="0">
                <a:spcBef>
                  <a:spcPct val="0"/>
                </a:spcBef>
                <a:spcAft>
                  <a:spcPct val="0"/>
                </a:spcAft>
                <a:defRPr sz="5000">
                  <a:solidFill>
                    <a:schemeClr val="tx1"/>
                  </a:solidFill>
                  <a:latin typeface="Arial" panose="020B0604020202020204" pitchFamily="34" charset="0"/>
                  <a:ea typeface="Helvetica Light"/>
                  <a:cs typeface="Helvetica Light"/>
                  <a:sym typeface="Helvetica Light"/>
                </a:defRPr>
              </a:lvl6pPr>
              <a:lvl7pPr marL="2971800" indent="-228600" defTabSz="825500" eaLnBrk="0" fontAlgn="base" hangingPunct="0">
                <a:spcBef>
                  <a:spcPct val="0"/>
                </a:spcBef>
                <a:spcAft>
                  <a:spcPct val="0"/>
                </a:spcAft>
                <a:defRPr sz="5000">
                  <a:solidFill>
                    <a:schemeClr val="tx1"/>
                  </a:solidFill>
                  <a:latin typeface="Arial" panose="020B0604020202020204" pitchFamily="34" charset="0"/>
                  <a:ea typeface="Helvetica Light"/>
                  <a:cs typeface="Helvetica Light"/>
                  <a:sym typeface="Helvetica Light"/>
                </a:defRPr>
              </a:lvl7pPr>
              <a:lvl8pPr marL="3429000" indent="-228600" defTabSz="825500" eaLnBrk="0" fontAlgn="base" hangingPunct="0">
                <a:spcBef>
                  <a:spcPct val="0"/>
                </a:spcBef>
                <a:spcAft>
                  <a:spcPct val="0"/>
                </a:spcAft>
                <a:defRPr sz="5000">
                  <a:solidFill>
                    <a:schemeClr val="tx1"/>
                  </a:solidFill>
                  <a:latin typeface="Arial" panose="020B0604020202020204" pitchFamily="34" charset="0"/>
                  <a:ea typeface="Helvetica Light"/>
                  <a:cs typeface="Helvetica Light"/>
                  <a:sym typeface="Helvetica Light"/>
                </a:defRPr>
              </a:lvl8pPr>
              <a:lvl9pPr marL="3886200" indent="-228600" defTabSz="825500" eaLnBrk="0" fontAlgn="base" hangingPunct="0">
                <a:spcBef>
                  <a:spcPct val="0"/>
                </a:spcBef>
                <a:spcAft>
                  <a:spcPct val="0"/>
                </a:spcAft>
                <a:defRPr sz="5000">
                  <a:solidFill>
                    <a:schemeClr val="tx1"/>
                  </a:solidFill>
                  <a:latin typeface="Arial" panose="020B0604020202020204" pitchFamily="34" charset="0"/>
                  <a:ea typeface="Helvetica Light"/>
                  <a:cs typeface="Helvetica Light"/>
                  <a:sym typeface="Helvetica Light"/>
                </a:defRPr>
              </a:lvl9pPr>
            </a:lstStyle>
            <a:p>
              <a:pPr>
                <a:defRPr/>
              </a:pPr>
              <a:r>
                <a:rPr lang="en-US" altLang="ru-RU" sz="1575" b="1" dirty="0">
                  <a:latin typeface="Segoe UI Semilight" panose="020B0402040204020203" pitchFamily="34" charset="0"/>
                  <a:cs typeface="Segoe UI Semilight" panose="020B0402040204020203" pitchFamily="34" charset="0"/>
                </a:rPr>
                <a:t>t.me/</a:t>
              </a:r>
              <a:r>
                <a:rPr lang="en-US" altLang="ru-RU" sz="1575" b="1" dirty="0" err="1">
                  <a:latin typeface="Segoe UI Semilight" panose="020B0402040204020203" pitchFamily="34" charset="0"/>
                  <a:cs typeface="Segoe UI Semilight" panose="020B0402040204020203" pitchFamily="34" charset="0"/>
                </a:rPr>
                <a:t>ProProfiling</a:t>
              </a:r>
              <a:endParaRPr lang="en-US" altLang="ru-RU" sz="1575" b="1" dirty="0">
                <a:latin typeface="Segoe UI Semilight" panose="020B0402040204020203" pitchFamily="34" charset="0"/>
                <a:cs typeface="Segoe UI Semilight" panose="020B0402040204020203" pitchFamily="34" charset="0"/>
              </a:endParaRPr>
            </a:p>
          </p:txBody>
        </p:sp>
      </p:grpSp>
      <p:pic>
        <p:nvPicPr>
          <p:cNvPr id="8" name="Рисунок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26542" y="883594"/>
            <a:ext cx="2071031" cy="3043718"/>
          </a:xfrm>
          <a:prstGeom prst="rect">
            <a:avLst/>
          </a:prstGeom>
        </p:spPr>
      </p:pic>
      <p:sp>
        <p:nvSpPr>
          <p:cNvPr id="9" name="TextBox 8"/>
          <p:cNvSpPr txBox="1"/>
          <p:nvPr/>
        </p:nvSpPr>
        <p:spPr>
          <a:xfrm>
            <a:off x="227077" y="1786484"/>
            <a:ext cx="5134398" cy="1061829"/>
          </a:xfrm>
          <a:prstGeom prst="rect">
            <a:avLst/>
          </a:prstGeom>
          <a:noFill/>
        </p:spPr>
        <p:txBody>
          <a:bodyPr wrap="square" rtlCol="0">
            <a:spAutoFit/>
          </a:bodyPr>
          <a:lstStyle/>
          <a:p>
            <a:pPr>
              <a:buClr>
                <a:srgbClr val="FF8400"/>
              </a:buClr>
            </a:pPr>
            <a:r>
              <a:rPr lang="ru-RU" sz="1950" b="1" dirty="0">
                <a:solidFill>
                  <a:srgbClr val="F87B00"/>
                </a:solidFill>
                <a:latin typeface="Segoe UI Semilight" panose="020B0402040204020203" pitchFamily="34" charset="0"/>
                <a:cs typeface="Segoe UI Semilight" panose="020B0402040204020203" pitchFamily="34" charset="0"/>
              </a:rPr>
              <a:t>20. </a:t>
            </a:r>
            <a:r>
              <a:rPr lang="ru-RU" sz="2100" b="1" dirty="0">
                <a:solidFill>
                  <a:srgbClr val="F87B00"/>
                </a:solidFill>
                <a:latin typeface="Segoe UI Semilight" panose="020B0402040204020203" pitchFamily="34" charset="0"/>
                <a:cs typeface="Segoe UI Semilight" panose="020B0402040204020203" pitchFamily="34" charset="0"/>
              </a:rPr>
              <a:t>Готовы ли вы пройти исследование на полиграфе, чтобы подтвердить свою невиновность?</a:t>
            </a:r>
            <a:endParaRPr lang="ru-RU" sz="1950" b="1" dirty="0">
              <a:solidFill>
                <a:srgbClr val="F87B00"/>
              </a:solidFill>
              <a:latin typeface="Segoe UI Semilight" panose="020B0402040204020203" pitchFamily="34" charset="0"/>
              <a:cs typeface="Segoe UI Semilight" panose="020B0402040204020203" pitchFamily="34" charset="0"/>
            </a:endParaRPr>
          </a:p>
        </p:txBody>
      </p:sp>
      <p:sp>
        <p:nvSpPr>
          <p:cNvPr id="10" name="TextBox 9"/>
          <p:cNvSpPr txBox="1"/>
          <p:nvPr/>
        </p:nvSpPr>
        <p:spPr>
          <a:xfrm>
            <a:off x="129106" y="3049837"/>
            <a:ext cx="5232369" cy="2585323"/>
          </a:xfrm>
          <a:prstGeom prst="rect">
            <a:avLst/>
          </a:prstGeom>
          <a:noFill/>
        </p:spPr>
        <p:txBody>
          <a:bodyPr wrap="square" rtlCol="0">
            <a:spAutoFit/>
          </a:bodyPr>
          <a:lstStyle/>
          <a:p>
            <a:pPr>
              <a:buClr>
                <a:srgbClr val="FF8400"/>
              </a:buClr>
            </a:pPr>
            <a:r>
              <a:rPr lang="ru-RU" sz="1650" b="1" dirty="0">
                <a:latin typeface="Segoe UI Semilight" panose="020B0402040204020203" pitchFamily="34" charset="0"/>
                <a:cs typeface="Segoe UI Semilight" panose="020B0402040204020203" pitchFamily="34" charset="0"/>
              </a:rPr>
              <a:t>Варианты формулировки вопроса и ответвления:</a:t>
            </a:r>
          </a:p>
          <a:p>
            <a:pPr>
              <a:buClr>
                <a:srgbClr val="FF8400"/>
              </a:buClr>
            </a:pPr>
            <a:endParaRPr lang="ru-RU" sz="750" b="1" dirty="0">
              <a:latin typeface="Segoe UI Semilight" panose="020B0402040204020203" pitchFamily="34" charset="0"/>
              <a:cs typeface="Segoe UI Semilight" panose="020B0402040204020203" pitchFamily="34" charset="0"/>
            </a:endParaRPr>
          </a:p>
          <a:p>
            <a:pPr>
              <a:buClr>
                <a:srgbClr val="FF8400"/>
              </a:buClr>
            </a:pPr>
            <a:r>
              <a:rPr lang="ru-RU" sz="1650" dirty="0">
                <a:latin typeface="Segoe UI Semilight" panose="020B0402040204020203" pitchFamily="34" charset="0"/>
                <a:cs typeface="Segoe UI Semilight" panose="020B0402040204020203" pitchFamily="34" charset="0"/>
              </a:rPr>
              <a:t>А) Если будет неоходимо, готовы ли вы продолжить беседу завтра?</a:t>
            </a:r>
          </a:p>
          <a:p>
            <a:pPr>
              <a:buClr>
                <a:srgbClr val="FF8400"/>
              </a:buClr>
            </a:pPr>
            <a:endParaRPr lang="ru-RU" sz="750" dirty="0">
              <a:latin typeface="Segoe UI Semilight" panose="020B0402040204020203" pitchFamily="34" charset="0"/>
              <a:cs typeface="Segoe UI Semilight" panose="020B0402040204020203" pitchFamily="34" charset="0"/>
            </a:endParaRPr>
          </a:p>
          <a:p>
            <a:pPr>
              <a:buClr>
                <a:srgbClr val="FF8400"/>
              </a:buClr>
            </a:pPr>
            <a:r>
              <a:rPr lang="ru-RU" sz="1650" dirty="0">
                <a:latin typeface="Segoe UI Semilight" panose="020B0402040204020203" pitchFamily="34" charset="0"/>
                <a:cs typeface="Segoe UI Semilight" panose="020B0402040204020203" pitchFamily="34" charset="0"/>
              </a:rPr>
              <a:t>Б) Есть ли у вас гарантированное алиби и можете ли вы его предоставить?</a:t>
            </a:r>
          </a:p>
          <a:p>
            <a:pPr>
              <a:buClr>
                <a:srgbClr val="FF8400"/>
              </a:buClr>
            </a:pPr>
            <a:endParaRPr lang="ru-RU" sz="750" dirty="0">
              <a:latin typeface="Segoe UI Semilight" panose="020B0402040204020203" pitchFamily="34" charset="0"/>
              <a:cs typeface="Segoe UI Semilight" panose="020B0402040204020203" pitchFamily="34" charset="0"/>
            </a:endParaRPr>
          </a:p>
          <a:p>
            <a:pPr>
              <a:buClr>
                <a:srgbClr val="FF8400"/>
              </a:buClr>
            </a:pPr>
            <a:r>
              <a:rPr lang="ru-RU" sz="1650" dirty="0">
                <a:latin typeface="Segoe UI Semilight" panose="020B0402040204020203" pitchFamily="34" charset="0"/>
                <a:cs typeface="Segoe UI Semilight" panose="020B0402040204020203" pitchFamily="34" charset="0"/>
              </a:rPr>
              <a:t>В) Опишите пожалуйста на бумаге все, что вы знаете о сложившейся ситуации?</a:t>
            </a:r>
          </a:p>
          <a:p>
            <a:pPr>
              <a:buClr>
                <a:srgbClr val="FF8400"/>
              </a:buClr>
            </a:pPr>
            <a:endParaRPr lang="ru-RU" sz="750" dirty="0">
              <a:latin typeface="Segoe UI Semilight" panose="020B0402040204020203" pitchFamily="34" charset="0"/>
              <a:cs typeface="Segoe UI Semilight" panose="020B0402040204020203" pitchFamily="34" charset="0"/>
            </a:endParaRPr>
          </a:p>
          <a:p>
            <a:pPr>
              <a:buClr>
                <a:srgbClr val="FF8400"/>
              </a:buClr>
            </a:pPr>
            <a:r>
              <a:rPr lang="ru-RU" sz="1650" dirty="0">
                <a:latin typeface="Segoe UI Semilight" panose="020B0402040204020203" pitchFamily="34" charset="0"/>
                <a:cs typeface="Segoe UI Semilight" panose="020B0402040204020203" pitchFamily="34" charset="0"/>
              </a:rPr>
              <a:t>Г) Кто за вас может поручиться?</a:t>
            </a:r>
          </a:p>
        </p:txBody>
      </p:sp>
    </p:spTree>
    <p:extLst>
      <p:ext uri="{BB962C8B-B14F-4D97-AF65-F5344CB8AC3E}">
        <p14:creationId xmlns:p14="http://schemas.microsoft.com/office/powerpoint/2010/main" val="654236671"/>
      </p:ext>
    </p:extLst>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01216" y="35722"/>
            <a:ext cx="8229600" cy="714121"/>
          </a:xfrm>
        </p:spPr>
        <p:txBody>
          <a:bodyPr/>
          <a:lstStyle/>
          <a:p>
            <a:r>
              <a:rPr lang="ru-RU" dirty="0"/>
              <a:t>Криминальный профиль</a:t>
            </a:r>
            <a:endParaRPr lang="en-US" dirty="0"/>
          </a:p>
        </p:txBody>
      </p:sp>
      <p:sp>
        <p:nvSpPr>
          <p:cNvPr id="6" name="Нижний колонтитул 6"/>
          <p:cNvSpPr>
            <a:spLocks noGrp="1"/>
          </p:cNvSpPr>
          <p:nvPr>
            <p:ph type="ftr" sz="quarter" idx="11"/>
          </p:nvPr>
        </p:nvSpPr>
        <p:spPr>
          <a:xfrm>
            <a:off x="4716016" y="6381328"/>
            <a:ext cx="4211960" cy="365125"/>
          </a:xfrm>
        </p:spPr>
        <p:txBody>
          <a:bodyPr/>
          <a:lstStyle>
            <a:lvl1pPr eaLnBrk="0" hangingPunct="0">
              <a:defRPr>
                <a:solidFill>
                  <a:schemeClr val="tx1"/>
                </a:solidFill>
                <a:latin typeface="Tahoma" charset="0"/>
                <a:ea typeface="Arial" charset="0"/>
                <a:cs typeface="Arial" charset="0"/>
              </a:defRPr>
            </a:lvl1pPr>
            <a:lvl2pPr marL="742950" indent="-285750" eaLnBrk="0" hangingPunct="0">
              <a:defRPr>
                <a:solidFill>
                  <a:schemeClr val="tx1"/>
                </a:solidFill>
                <a:latin typeface="Tahoma" charset="0"/>
                <a:ea typeface="Arial" charset="0"/>
                <a:cs typeface="Arial" charset="0"/>
              </a:defRPr>
            </a:lvl2pPr>
            <a:lvl3pPr marL="1143000" indent="-228600" eaLnBrk="0" hangingPunct="0">
              <a:defRPr>
                <a:solidFill>
                  <a:schemeClr val="tx1"/>
                </a:solidFill>
                <a:latin typeface="Tahoma" charset="0"/>
                <a:ea typeface="Arial" charset="0"/>
                <a:cs typeface="Arial" charset="0"/>
              </a:defRPr>
            </a:lvl3pPr>
            <a:lvl4pPr marL="1600200" indent="-228600" eaLnBrk="0" hangingPunct="0">
              <a:defRPr>
                <a:solidFill>
                  <a:schemeClr val="tx1"/>
                </a:solidFill>
                <a:latin typeface="Tahoma" charset="0"/>
                <a:ea typeface="Arial" charset="0"/>
                <a:cs typeface="Arial" charset="0"/>
              </a:defRPr>
            </a:lvl4pPr>
            <a:lvl5pPr marL="2057400" indent="-228600" eaLnBrk="0" hangingPunct="0">
              <a:defRPr>
                <a:solidFill>
                  <a:schemeClr val="tx1"/>
                </a:solidFill>
                <a:latin typeface="Tahoma" charset="0"/>
                <a:ea typeface="Arial" charset="0"/>
                <a:cs typeface="Arial" charset="0"/>
              </a:defRPr>
            </a:lvl5pPr>
            <a:lvl6pPr marL="2514600" indent="-228600" eaLnBrk="0" fontAlgn="base" hangingPunct="0">
              <a:spcBef>
                <a:spcPct val="0"/>
              </a:spcBef>
              <a:spcAft>
                <a:spcPct val="0"/>
              </a:spcAft>
              <a:defRPr>
                <a:solidFill>
                  <a:schemeClr val="tx1"/>
                </a:solidFill>
                <a:latin typeface="Tahoma" charset="0"/>
                <a:ea typeface="Arial" charset="0"/>
                <a:cs typeface="Arial" charset="0"/>
              </a:defRPr>
            </a:lvl6pPr>
            <a:lvl7pPr marL="2971800" indent="-228600" eaLnBrk="0" fontAlgn="base" hangingPunct="0">
              <a:spcBef>
                <a:spcPct val="0"/>
              </a:spcBef>
              <a:spcAft>
                <a:spcPct val="0"/>
              </a:spcAft>
              <a:defRPr>
                <a:solidFill>
                  <a:schemeClr val="tx1"/>
                </a:solidFill>
                <a:latin typeface="Tahoma" charset="0"/>
                <a:ea typeface="Arial" charset="0"/>
                <a:cs typeface="Arial" charset="0"/>
              </a:defRPr>
            </a:lvl7pPr>
            <a:lvl8pPr marL="3429000" indent="-228600" eaLnBrk="0" fontAlgn="base" hangingPunct="0">
              <a:spcBef>
                <a:spcPct val="0"/>
              </a:spcBef>
              <a:spcAft>
                <a:spcPct val="0"/>
              </a:spcAft>
              <a:defRPr>
                <a:solidFill>
                  <a:schemeClr val="tx1"/>
                </a:solidFill>
                <a:latin typeface="Tahoma" charset="0"/>
                <a:ea typeface="Arial" charset="0"/>
                <a:cs typeface="Arial" charset="0"/>
              </a:defRPr>
            </a:lvl8pPr>
            <a:lvl9pPr marL="3886200" indent="-228600" eaLnBrk="0" fontAlgn="base" hangingPunct="0">
              <a:spcBef>
                <a:spcPct val="0"/>
              </a:spcBef>
              <a:spcAft>
                <a:spcPct val="0"/>
              </a:spcAft>
              <a:defRPr>
                <a:solidFill>
                  <a:schemeClr val="tx1"/>
                </a:solidFill>
                <a:latin typeface="Tahoma" charset="0"/>
                <a:ea typeface="Arial" charset="0"/>
                <a:cs typeface="Arial" charset="0"/>
              </a:defRPr>
            </a:lvl9pPr>
          </a:lstStyle>
          <a:p>
            <a:pPr algn="r">
              <a:defRPr/>
            </a:pPr>
            <a:r>
              <a:rPr lang="ru-RU" sz="1300" dirty="0">
                <a:solidFill>
                  <a:schemeClr val="bg1"/>
                </a:solidFill>
              </a:rPr>
              <a:t>А.Филатов. </a:t>
            </a:r>
          </a:p>
          <a:p>
            <a:pPr algn="r">
              <a:defRPr/>
            </a:pPr>
            <a:r>
              <a:rPr lang="ru-RU" sz="1300" dirty="0">
                <a:solidFill>
                  <a:schemeClr val="bg1"/>
                </a:solidFill>
              </a:rPr>
              <a:t>Профайлинг, </a:t>
            </a:r>
            <a:r>
              <a:rPr lang="ru-RU" sz="1300">
                <a:solidFill>
                  <a:schemeClr val="bg1"/>
                </a:solidFill>
              </a:rPr>
              <a:t>нейротехнологии</a:t>
            </a:r>
            <a:r>
              <a:rPr lang="ru-RU" sz="1300" dirty="0">
                <a:solidFill>
                  <a:schemeClr val="bg1"/>
                </a:solidFill>
              </a:rPr>
              <a:t>, верификация лжи.</a:t>
            </a:r>
          </a:p>
        </p:txBody>
      </p:sp>
      <p:sp>
        <p:nvSpPr>
          <p:cNvPr id="7" name="Прямоугольник 6"/>
          <p:cNvSpPr/>
          <p:nvPr/>
        </p:nvSpPr>
        <p:spPr>
          <a:xfrm>
            <a:off x="-468560" y="6445564"/>
            <a:ext cx="2592288" cy="369332"/>
          </a:xfrm>
          <a:prstGeom prst="rect">
            <a:avLst/>
          </a:prstGeom>
        </p:spPr>
        <p:txBody>
          <a:bodyPr wrap="square">
            <a:spAutoFit/>
          </a:bodyPr>
          <a:lstStyle/>
          <a:p>
            <a:pPr algn="r">
              <a:defRPr/>
            </a:pPr>
            <a:r>
              <a:rPr lang="en-US" dirty="0" smtClean="0">
                <a:solidFill>
                  <a:schemeClr val="bg1"/>
                </a:solidFill>
              </a:rPr>
              <a:t>t.me/ProProfiling</a:t>
            </a:r>
            <a:endParaRPr lang="ru-RU" dirty="0">
              <a:solidFill>
                <a:schemeClr val="bg1"/>
              </a:solidFill>
            </a:endParaRPr>
          </a:p>
        </p:txBody>
      </p:sp>
      <p:pic>
        <p:nvPicPr>
          <p:cNvPr id="2" name="Изображение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52736"/>
            <a:ext cx="9026967" cy="4792668"/>
          </a:xfrm>
          <a:prstGeom prst="rect">
            <a:avLst/>
          </a:prstGeom>
        </p:spPr>
      </p:pic>
    </p:spTree>
    <p:extLst>
      <p:ext uri="{BB962C8B-B14F-4D97-AF65-F5344CB8AC3E}">
        <p14:creationId xmlns:p14="http://schemas.microsoft.com/office/powerpoint/2010/main" val="1642758131"/>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251520" y="2750071"/>
            <a:ext cx="7992888" cy="2911177"/>
          </a:xfrm>
        </p:spPr>
        <p:txBody>
          <a:bodyPr>
            <a:noAutofit/>
          </a:bodyPr>
          <a:lstStyle/>
          <a:p>
            <a:pPr algn="l"/>
            <a:r>
              <a:rPr lang="ru-RU" sz="4800" dirty="0">
                <a:effectLst/>
              </a:rPr>
              <a:t>Психодиагностика причастности лица </a:t>
            </a:r>
            <a:r>
              <a:rPr lang="ru-RU" sz="4800" dirty="0" smtClean="0">
                <a:effectLst/>
              </a:rPr>
              <a:t/>
            </a:r>
            <a:br>
              <a:rPr lang="ru-RU" sz="4800" dirty="0" smtClean="0">
                <a:effectLst/>
              </a:rPr>
            </a:br>
            <a:r>
              <a:rPr lang="ru-RU" sz="4800" dirty="0" smtClean="0">
                <a:effectLst/>
              </a:rPr>
              <a:t>к </a:t>
            </a:r>
            <a:r>
              <a:rPr lang="ru-RU" sz="4800" dirty="0">
                <a:effectLst/>
              </a:rPr>
              <a:t>правонарушению </a:t>
            </a:r>
            <a:r>
              <a:rPr lang="ru-RU" sz="4800" dirty="0" smtClean="0">
                <a:effectLst/>
              </a:rPr>
              <a:t/>
            </a:r>
            <a:br>
              <a:rPr lang="ru-RU" sz="4800" dirty="0" smtClean="0">
                <a:effectLst/>
              </a:rPr>
            </a:br>
            <a:r>
              <a:rPr lang="ru-RU" sz="4000" dirty="0" smtClean="0">
                <a:effectLst/>
              </a:rPr>
              <a:t>в </a:t>
            </a:r>
            <a:r>
              <a:rPr lang="ru-RU" sz="4000" dirty="0">
                <a:effectLst/>
              </a:rPr>
              <a:t>отсутствие доказательств</a:t>
            </a:r>
          </a:p>
        </p:txBody>
      </p:sp>
      <p:pic>
        <p:nvPicPr>
          <p:cNvPr id="6" name="Picture 2" descr="http://www.jp.mgppu.ru/images/stories/Sotrudniki/filonov.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96336" y="101806"/>
            <a:ext cx="1440160" cy="2329672"/>
          </a:xfrm>
          <a:prstGeom prst="rect">
            <a:avLst/>
          </a:prstGeom>
          <a:noFill/>
          <a:extLst>
            <a:ext uri="{909E8E84-426E-40DD-AFC4-6F175D3DCCD1}">
              <a14:hiddenFill xmlns:a14="http://schemas.microsoft.com/office/drawing/2010/main">
                <a:solidFill>
                  <a:srgbClr val="FFFFFF"/>
                </a:solidFill>
              </a14:hiddenFill>
            </a:ext>
          </a:extLst>
        </p:spPr>
      </p:pic>
      <p:sp>
        <p:nvSpPr>
          <p:cNvPr id="7" name="Заголовок 1"/>
          <p:cNvSpPr txBox="1">
            <a:spLocks/>
          </p:cNvSpPr>
          <p:nvPr/>
        </p:nvSpPr>
        <p:spPr>
          <a:xfrm>
            <a:off x="-468560" y="994718"/>
            <a:ext cx="7467600" cy="778098"/>
          </a:xfrm>
          <a:prstGeom prst="rect">
            <a:avLst/>
          </a:prstGeom>
        </p:spPr>
        <p:txBody>
          <a:bodyPr vert="horz" lIns="45720" rIns="45720" anchor="t">
            <a:normAutofit fontScale="97500"/>
          </a:bodyPr>
          <a:lstStyle>
            <a:lvl1pPr algn="r" rtl="0" eaLnBrk="1" latinLnBrk="0" hangingPunct="1">
              <a:spcBef>
                <a:spcPct val="0"/>
              </a:spcBef>
              <a:buNone/>
              <a:defRPr kumimoji="0" lang="en-US" sz="4600" b="1" kern="1200" cap="all" baseline="0" dirty="0">
                <a:ln w="5000" cmpd="sng">
                  <a:solidFill>
                    <a:schemeClr val="accent1">
                      <a:tint val="80000"/>
                      <a:shade val="99000"/>
                      <a:satMod val="500000"/>
                    </a:schemeClr>
                  </a:solidFill>
                  <a:prstDash val="solid"/>
                </a:ln>
                <a:gradFill>
                  <a:gsLst>
                    <a:gs pos="0">
                      <a:schemeClr val="accent1">
                        <a:tint val="63000"/>
                        <a:satMod val="255000"/>
                      </a:schemeClr>
                    </a:gs>
                    <a:gs pos="9000">
                      <a:schemeClr val="accent1">
                        <a:tint val="63000"/>
                        <a:satMod val="255000"/>
                      </a:schemeClr>
                    </a:gs>
                    <a:gs pos="53000">
                      <a:schemeClr val="accent1">
                        <a:shade val="60000"/>
                        <a:satMod val="100000"/>
                      </a:schemeClr>
                    </a:gs>
                    <a:gs pos="90000">
                      <a:schemeClr val="accent1">
                        <a:tint val="63000"/>
                        <a:satMod val="255000"/>
                      </a:schemeClr>
                    </a:gs>
                    <a:gs pos="100000">
                      <a:schemeClr val="accent1">
                        <a:tint val="63000"/>
                        <a:satMod val="255000"/>
                      </a:schemeClr>
                    </a:gs>
                  </a:gsLst>
                  <a:lin ang="5400000"/>
                </a:gradFill>
                <a:effectLst>
                  <a:outerShdw blurRad="50800" dist="38100" dir="5400000" algn="t" rotWithShape="0">
                    <a:prstClr val="black">
                      <a:alpha val="50000"/>
                    </a:prstClr>
                  </a:outerShdw>
                </a:effectLst>
                <a:latin typeface="+mj-lt"/>
                <a:ea typeface="+mj-ea"/>
                <a:cs typeface="+mj-cs"/>
              </a:defRPr>
            </a:lvl1pPr>
          </a:lstStyle>
          <a:p>
            <a:r>
              <a:rPr lang="ru-RU" sz="4000" dirty="0" smtClean="0">
                <a:effectLst>
                  <a:outerShdw blurRad="38100" dist="38100" dir="2700000" algn="tl">
                    <a:srgbClr val="000000">
                      <a:alpha val="43137"/>
                    </a:srgbClr>
                  </a:outerShdw>
                </a:effectLst>
              </a:rPr>
              <a:t>Филонов Лев Борисович</a:t>
            </a:r>
            <a:endParaRPr lang="ru-RU" sz="4000" dirty="0">
              <a:effectLst>
                <a:outerShdw blurRad="38100" dist="38100" dir="2700000" algn="tl">
                  <a:srgbClr val="000000">
                    <a:alpha val="43137"/>
                  </a:srgbClr>
                </a:outerShdw>
              </a:effectLst>
            </a:endParaRPr>
          </a:p>
        </p:txBody>
      </p:sp>
      <p:sp>
        <p:nvSpPr>
          <p:cNvPr id="8" name="Объект 2"/>
          <p:cNvSpPr txBox="1">
            <a:spLocks/>
          </p:cNvSpPr>
          <p:nvPr/>
        </p:nvSpPr>
        <p:spPr>
          <a:xfrm>
            <a:off x="6056987" y="2492896"/>
            <a:ext cx="3096344" cy="849269"/>
          </a:xfrm>
          <a:prstGeom prst="rect">
            <a:avLst/>
          </a:prstGeom>
        </p:spPr>
        <p:txBody>
          <a:bodyPr vert="horz" tIns="0" rIns="45720" bIns="0" anchor="b">
            <a:normAutofit fontScale="70000" lnSpcReduction="20000"/>
          </a:bodyPr>
          <a:lstStyle>
            <a:lvl1pPr marL="0" indent="0" algn="r" rtl="0" eaLnBrk="1" latinLnBrk="0" hangingPunct="1">
              <a:spcBef>
                <a:spcPct val="20000"/>
              </a:spcBef>
              <a:buClr>
                <a:schemeClr val="accent1"/>
              </a:buClr>
              <a:buSzPct val="80000"/>
              <a:buFont typeface="Wingdings 2"/>
              <a:buNone/>
              <a:defRPr kumimoji="0" sz="2000" kern="1200">
                <a:solidFill>
                  <a:schemeClr val="tx1"/>
                </a:solidFill>
                <a:effectLst/>
                <a:latin typeface="+mn-lt"/>
                <a:ea typeface="+mn-ea"/>
                <a:cs typeface="+mn-cs"/>
              </a:defRPr>
            </a:lvl1pPr>
            <a:lvl2pPr marL="457200" indent="0" algn="ctr" rtl="0" eaLnBrk="1" latinLnBrk="0" hangingPunct="1">
              <a:spcBef>
                <a:spcPct val="20000"/>
              </a:spcBef>
              <a:buClr>
                <a:schemeClr val="accent1"/>
              </a:buClr>
              <a:buSzPct val="90000"/>
              <a:buFont typeface="Wingdings 2"/>
              <a:buNone/>
              <a:defRPr kumimoji="0" sz="2600" kern="1200">
                <a:solidFill>
                  <a:schemeClr val="tx1"/>
                </a:solidFill>
                <a:latin typeface="+mn-lt"/>
                <a:ea typeface="+mn-ea"/>
                <a:cs typeface="+mn-cs"/>
              </a:defRPr>
            </a:lvl2pPr>
            <a:lvl3pPr marL="914400" indent="0" algn="ctr" rtl="0" eaLnBrk="1" latinLnBrk="0" hangingPunct="1">
              <a:spcBef>
                <a:spcPct val="20000"/>
              </a:spcBef>
              <a:buClr>
                <a:schemeClr val="accent2"/>
              </a:buClr>
              <a:buSzPct val="85000"/>
              <a:buFont typeface="Arial"/>
              <a:buNone/>
              <a:defRPr kumimoji="0" sz="2400" kern="1200">
                <a:solidFill>
                  <a:schemeClr val="tx1"/>
                </a:solidFill>
                <a:latin typeface="+mn-lt"/>
                <a:ea typeface="+mn-ea"/>
                <a:cs typeface="+mn-cs"/>
              </a:defRPr>
            </a:lvl3pPr>
            <a:lvl4pPr marL="1371600" indent="0" algn="ctr" rtl="0" eaLnBrk="1" latinLnBrk="0" hangingPunct="1">
              <a:spcBef>
                <a:spcPct val="20000"/>
              </a:spcBef>
              <a:buClr>
                <a:schemeClr val="accent3"/>
              </a:buClr>
              <a:buSzPct val="90000"/>
              <a:buFont typeface="Wingdings 2"/>
              <a:buNone/>
              <a:defRPr kumimoji="0" sz="2000" kern="1200">
                <a:solidFill>
                  <a:schemeClr val="tx1"/>
                </a:solidFill>
                <a:latin typeface="+mn-lt"/>
                <a:ea typeface="+mn-ea"/>
                <a:cs typeface="+mn-cs"/>
              </a:defRPr>
            </a:lvl4pPr>
            <a:lvl5pPr marL="1828800" indent="0" algn="ctr" rtl="0" eaLnBrk="1" latinLnBrk="0" hangingPunct="1">
              <a:spcBef>
                <a:spcPct val="20000"/>
              </a:spcBef>
              <a:buClr>
                <a:schemeClr val="accent4"/>
              </a:buClr>
              <a:buSzPct val="100000"/>
              <a:buFont typeface="Arial"/>
              <a:buNone/>
              <a:defRPr kumimoji="0" sz="2000" kern="1200">
                <a:solidFill>
                  <a:schemeClr val="tx1"/>
                </a:solidFill>
                <a:latin typeface="+mn-lt"/>
                <a:ea typeface="+mn-ea"/>
                <a:cs typeface="+mn-cs"/>
              </a:defRPr>
            </a:lvl5pPr>
            <a:lvl6pPr marL="2286000" indent="0" algn="ctr" rtl="0" eaLnBrk="1" latinLnBrk="0" hangingPunct="1">
              <a:spcBef>
                <a:spcPct val="20000"/>
              </a:spcBef>
              <a:buClr>
                <a:schemeClr val="accent5"/>
              </a:buClr>
              <a:buFont typeface="Arial"/>
              <a:buNone/>
              <a:defRPr kumimoji="0" sz="2000" kern="1200" baseline="0">
                <a:solidFill>
                  <a:schemeClr val="tx1"/>
                </a:solidFill>
                <a:latin typeface="+mn-lt"/>
                <a:ea typeface="+mn-ea"/>
                <a:cs typeface="+mn-cs"/>
              </a:defRPr>
            </a:lvl6pPr>
            <a:lvl7pPr marL="2743200" indent="0" algn="ctr" rtl="0" eaLnBrk="1" latinLnBrk="0" hangingPunct="1">
              <a:spcBef>
                <a:spcPct val="20000"/>
              </a:spcBef>
              <a:buClr>
                <a:schemeClr val="accent6"/>
              </a:buClr>
              <a:buSzPct val="100000"/>
              <a:buFont typeface="Arial"/>
              <a:buNone/>
              <a:defRPr kumimoji="0" sz="1800" kern="1200" baseline="0">
                <a:solidFill>
                  <a:schemeClr val="tx1"/>
                </a:solidFill>
                <a:latin typeface="+mn-lt"/>
                <a:ea typeface="+mn-ea"/>
                <a:cs typeface="+mn-cs"/>
              </a:defRPr>
            </a:lvl7pPr>
            <a:lvl8pPr marL="3200400" indent="0" algn="ctr" rtl="0" eaLnBrk="1" latinLnBrk="0" hangingPunct="1">
              <a:spcBef>
                <a:spcPct val="20000"/>
              </a:spcBef>
              <a:buClr>
                <a:schemeClr val="accent6"/>
              </a:buClr>
              <a:buFont typeface="Arial"/>
              <a:buNone/>
              <a:defRPr kumimoji="0" sz="1600" kern="1200">
                <a:solidFill>
                  <a:schemeClr val="tx1"/>
                </a:solidFill>
                <a:latin typeface="+mn-lt"/>
                <a:ea typeface="+mn-ea"/>
                <a:cs typeface="+mn-cs"/>
              </a:defRPr>
            </a:lvl8pPr>
            <a:lvl9pPr marL="3657600" indent="0" algn="ctr" rtl="0" eaLnBrk="1" latinLnBrk="0" hangingPunct="1">
              <a:spcBef>
                <a:spcPct val="20000"/>
              </a:spcBef>
              <a:buClr>
                <a:schemeClr val="accent6"/>
              </a:buClr>
              <a:buFont typeface="Arial"/>
              <a:buNone/>
              <a:defRPr kumimoji="0" sz="1600" kern="1200">
                <a:solidFill>
                  <a:schemeClr val="tx1"/>
                </a:solidFill>
                <a:latin typeface="+mn-lt"/>
                <a:ea typeface="+mn-ea"/>
                <a:cs typeface="+mn-cs"/>
              </a:defRPr>
            </a:lvl9pPr>
          </a:lstStyle>
          <a:p>
            <a:pPr marL="36576" algn="ctr"/>
            <a:r>
              <a:rPr lang="ru-RU" dirty="0" smtClean="0"/>
              <a:t>доктор психологических наук, </a:t>
            </a:r>
          </a:p>
          <a:p>
            <a:pPr marL="36576" algn="ctr"/>
            <a:r>
              <a:rPr lang="ru-RU" dirty="0" smtClean="0"/>
              <a:t>профессор кафедры юридической психологии и права факультета юридической психологии МГППУ</a:t>
            </a:r>
            <a:endParaRPr lang="ru-RU" dirty="0"/>
          </a:p>
        </p:txBody>
      </p:sp>
    </p:spTree>
    <p:extLst>
      <p:ext uri="{BB962C8B-B14F-4D97-AF65-F5344CB8AC3E}">
        <p14:creationId xmlns:p14="http://schemas.microsoft.com/office/powerpoint/2010/main" val="1300200695"/>
      </p:ext>
    </p:extLst>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32792" y="465232"/>
            <a:ext cx="7467600" cy="1451600"/>
          </a:xfrm>
        </p:spPr>
        <p:txBody>
          <a:bodyPr>
            <a:normAutofit fontScale="90000"/>
          </a:bodyPr>
          <a:lstStyle/>
          <a:p>
            <a:r>
              <a:rPr lang="ru-RU" b="1" dirty="0" smtClean="0">
                <a:solidFill>
                  <a:schemeClr val="accent1">
                    <a:lumMod val="60000"/>
                    <a:lumOff val="40000"/>
                  </a:schemeClr>
                </a:solidFill>
                <a:effectLst>
                  <a:outerShdw blurRad="38100" dist="38100" dir="2700000" algn="tl">
                    <a:srgbClr val="000000">
                      <a:alpha val="43137"/>
                    </a:srgbClr>
                  </a:outerShdw>
                </a:effectLst>
              </a:rPr>
              <a:t>Система организованного контроля («оборона» сознания)</a:t>
            </a:r>
            <a:endParaRPr lang="ru-RU" b="1" dirty="0">
              <a:solidFill>
                <a:schemeClr val="accent1">
                  <a:lumMod val="60000"/>
                  <a:lumOff val="40000"/>
                </a:schemeClr>
              </a:solidFill>
              <a:effectLst>
                <a:outerShdw blurRad="38100" dist="38100" dir="2700000" algn="tl">
                  <a:srgbClr val="000000">
                    <a:alpha val="43137"/>
                  </a:srgbClr>
                </a:outerShdw>
              </a:effectLst>
            </a:endParaRPr>
          </a:p>
        </p:txBody>
      </p:sp>
      <p:sp>
        <p:nvSpPr>
          <p:cNvPr id="4" name="Объект 2"/>
          <p:cNvSpPr txBox="1">
            <a:spLocks/>
          </p:cNvSpPr>
          <p:nvPr/>
        </p:nvSpPr>
        <p:spPr>
          <a:xfrm>
            <a:off x="2915816" y="2494113"/>
            <a:ext cx="2016224" cy="1152128"/>
          </a:xfrm>
          <a:prstGeom prst="rect">
            <a:avLst/>
          </a:prstGeom>
        </p:spPr>
        <p:style>
          <a:lnRef idx="1">
            <a:schemeClr val="accent1"/>
          </a:lnRef>
          <a:fillRef idx="3">
            <a:schemeClr val="accent1"/>
          </a:fillRef>
          <a:effectRef idx="2">
            <a:schemeClr val="accent1"/>
          </a:effectRef>
          <a:fontRef idx="minor">
            <a:schemeClr val="lt1"/>
          </a:fontRef>
        </p:style>
        <p:txBody>
          <a:bodyPr vert="horz">
            <a:noAutofit/>
          </a:bodyPr>
          <a:lstStyle>
            <a:lvl1pPr marL="420624" indent="-384048" algn="l" rtl="0" eaLnBrk="1" latinLnBrk="0" hangingPunct="1">
              <a:spcBef>
                <a:spcPct val="20000"/>
              </a:spcBef>
              <a:buClr>
                <a:schemeClr val="accent1"/>
              </a:buClr>
              <a:buSzPct val="80000"/>
              <a:buFont typeface="Wingdings 2"/>
              <a:buChar char=""/>
              <a:defRPr kumimoji="0" sz="3000" kern="1200">
                <a:solidFill>
                  <a:schemeClr val="lt1"/>
                </a:solidFill>
                <a:latin typeface="+mn-lt"/>
                <a:ea typeface="+mn-ea"/>
                <a:cs typeface="+mn-cs"/>
              </a:defRPr>
            </a:lvl1pPr>
            <a:lvl2pPr marL="722376" indent="-274320" algn="l" rtl="0" eaLnBrk="1" latinLnBrk="0" hangingPunct="1">
              <a:spcBef>
                <a:spcPct val="20000"/>
              </a:spcBef>
              <a:buClr>
                <a:schemeClr val="accent1"/>
              </a:buClr>
              <a:buSzPct val="90000"/>
              <a:buFont typeface="Wingdings 2"/>
              <a:buChar char=""/>
              <a:defRPr kumimoji="0" sz="2600" kern="1200">
                <a:solidFill>
                  <a:schemeClr val="lt1"/>
                </a:solidFill>
                <a:latin typeface="+mn-lt"/>
                <a:ea typeface="+mn-ea"/>
                <a:cs typeface="+mn-cs"/>
              </a:defRPr>
            </a:lvl2pPr>
            <a:lvl3pPr marL="1005840" indent="-256032" algn="l" rtl="0" eaLnBrk="1" latinLnBrk="0" hangingPunct="1">
              <a:spcBef>
                <a:spcPct val="20000"/>
              </a:spcBef>
              <a:buClr>
                <a:schemeClr val="accent2"/>
              </a:buClr>
              <a:buSzPct val="85000"/>
              <a:buFont typeface="Arial"/>
              <a:buChar char="○"/>
              <a:defRPr kumimoji="0" sz="2400" kern="1200">
                <a:solidFill>
                  <a:schemeClr val="lt1"/>
                </a:solidFill>
                <a:latin typeface="+mn-lt"/>
                <a:ea typeface="+mn-ea"/>
                <a:cs typeface="+mn-cs"/>
              </a:defRPr>
            </a:lvl3pPr>
            <a:lvl4pPr marL="1280160" indent="-237744" algn="l" rtl="0" eaLnBrk="1" latinLnBrk="0" hangingPunct="1">
              <a:spcBef>
                <a:spcPct val="20000"/>
              </a:spcBef>
              <a:buClr>
                <a:schemeClr val="accent3"/>
              </a:buClr>
              <a:buSzPct val="90000"/>
              <a:buFont typeface="Wingdings 2"/>
              <a:buChar char=""/>
              <a:defRPr kumimoji="0" sz="2000" kern="1200">
                <a:solidFill>
                  <a:schemeClr val="lt1"/>
                </a:solidFill>
                <a:latin typeface="+mn-lt"/>
                <a:ea typeface="+mn-ea"/>
                <a:cs typeface="+mn-cs"/>
              </a:defRPr>
            </a:lvl4pPr>
            <a:lvl5pPr marL="1490472" indent="-182880" algn="l" rtl="0" eaLnBrk="1" latinLnBrk="0" hangingPunct="1">
              <a:spcBef>
                <a:spcPct val="20000"/>
              </a:spcBef>
              <a:buClr>
                <a:schemeClr val="accent4"/>
              </a:buClr>
              <a:buSzPct val="100000"/>
              <a:buFont typeface="Arial"/>
              <a:buChar char="-"/>
              <a:defRPr kumimoji="0" sz="2000" kern="1200">
                <a:solidFill>
                  <a:schemeClr val="lt1"/>
                </a:solidFill>
                <a:latin typeface="+mn-lt"/>
                <a:ea typeface="+mn-ea"/>
                <a:cs typeface="+mn-cs"/>
              </a:defRPr>
            </a:lvl5pPr>
            <a:lvl6pPr marL="1700784" indent="-182880" algn="l" rtl="0" eaLnBrk="1" latinLnBrk="0" hangingPunct="1">
              <a:spcBef>
                <a:spcPct val="20000"/>
              </a:spcBef>
              <a:buClr>
                <a:schemeClr val="accent5"/>
              </a:buClr>
              <a:buFont typeface="Arial"/>
              <a:buChar char="-"/>
              <a:defRPr kumimoji="0" sz="2000" kern="1200" baseline="0">
                <a:solidFill>
                  <a:schemeClr val="lt1"/>
                </a:solidFill>
                <a:latin typeface="+mn-lt"/>
                <a:ea typeface="+mn-ea"/>
                <a:cs typeface="+mn-cs"/>
              </a:defRPr>
            </a:lvl6pPr>
            <a:lvl7pPr marL="1920240" indent="-182880" algn="l" rtl="0" eaLnBrk="1" latinLnBrk="0" hangingPunct="1">
              <a:spcBef>
                <a:spcPct val="20000"/>
              </a:spcBef>
              <a:buClr>
                <a:schemeClr val="accent6"/>
              </a:buClr>
              <a:buSzPct val="100000"/>
              <a:buFont typeface="Arial"/>
              <a:buChar char="•"/>
              <a:defRPr kumimoji="0" sz="1800" kern="1200" baseline="0">
                <a:solidFill>
                  <a:schemeClr val="lt1"/>
                </a:solidFill>
                <a:latin typeface="+mn-lt"/>
                <a:ea typeface="+mn-ea"/>
                <a:cs typeface="+mn-cs"/>
              </a:defRPr>
            </a:lvl7pPr>
            <a:lvl8pPr marL="2139696" indent="-182880" algn="l" rtl="0" eaLnBrk="1" latinLnBrk="0" hangingPunct="1">
              <a:spcBef>
                <a:spcPct val="20000"/>
              </a:spcBef>
              <a:buClr>
                <a:schemeClr val="accent6"/>
              </a:buClr>
              <a:buFont typeface="Arial"/>
              <a:buChar char="▪"/>
              <a:defRPr kumimoji="0" sz="1600" kern="1200">
                <a:solidFill>
                  <a:schemeClr val="lt1"/>
                </a:solidFill>
                <a:latin typeface="+mn-lt"/>
                <a:ea typeface="+mn-ea"/>
                <a:cs typeface="+mn-cs"/>
              </a:defRPr>
            </a:lvl8pPr>
            <a:lvl9pPr marL="2331720" indent="-182880" algn="l" rtl="0" eaLnBrk="1" latinLnBrk="0" hangingPunct="1">
              <a:spcBef>
                <a:spcPct val="20000"/>
              </a:spcBef>
              <a:buClr>
                <a:schemeClr val="accent6"/>
              </a:buClr>
              <a:buFont typeface="Arial"/>
              <a:buChar char="•"/>
              <a:defRPr kumimoji="0" sz="1600" kern="1200">
                <a:solidFill>
                  <a:schemeClr val="lt1"/>
                </a:solidFill>
                <a:latin typeface="+mn-lt"/>
                <a:ea typeface="+mn-ea"/>
                <a:cs typeface="+mn-cs"/>
              </a:defRPr>
            </a:lvl9pPr>
          </a:lstStyle>
          <a:p>
            <a:pPr marL="36576" indent="0" algn="ctr">
              <a:spcBef>
                <a:spcPts val="0"/>
              </a:spcBef>
              <a:buFont typeface="Wingdings 2"/>
              <a:buNone/>
            </a:pPr>
            <a:r>
              <a:rPr lang="ru-RU" sz="2200" b="1" dirty="0" smtClean="0">
                <a:effectLst>
                  <a:outerShdw blurRad="38100" dist="38100" dir="2700000" algn="tl">
                    <a:srgbClr val="000000">
                      <a:alpha val="43137"/>
                    </a:srgbClr>
                  </a:outerShdw>
                </a:effectLst>
              </a:rPr>
              <a:t>Тотальный контроль </a:t>
            </a:r>
          </a:p>
          <a:p>
            <a:pPr marL="36576" indent="0" algn="ctr">
              <a:spcBef>
                <a:spcPts val="0"/>
              </a:spcBef>
              <a:buFont typeface="Wingdings 2"/>
              <a:buNone/>
            </a:pPr>
            <a:r>
              <a:rPr lang="ru-RU" sz="2200" b="1" dirty="0" smtClean="0">
                <a:effectLst>
                  <a:outerShdw blurRad="38100" dist="38100" dir="2700000" algn="tl">
                    <a:srgbClr val="000000">
                      <a:alpha val="43137"/>
                    </a:srgbClr>
                  </a:outerShdw>
                </a:effectLst>
              </a:rPr>
              <a:t>за речью</a:t>
            </a:r>
            <a:endParaRPr lang="ru-RU" sz="2200" b="1" dirty="0">
              <a:effectLst>
                <a:outerShdw blurRad="38100" dist="38100" dir="2700000" algn="tl">
                  <a:srgbClr val="000000">
                    <a:alpha val="43137"/>
                  </a:srgbClr>
                </a:outerShdw>
              </a:effectLst>
            </a:endParaRPr>
          </a:p>
        </p:txBody>
      </p:sp>
      <p:sp>
        <p:nvSpPr>
          <p:cNvPr id="5" name="Объект 2"/>
          <p:cNvSpPr txBox="1">
            <a:spLocks/>
          </p:cNvSpPr>
          <p:nvPr/>
        </p:nvSpPr>
        <p:spPr>
          <a:xfrm>
            <a:off x="5159423" y="2674133"/>
            <a:ext cx="2808312" cy="792088"/>
          </a:xfrm>
          <a:prstGeom prst="rect">
            <a:avLst/>
          </a:prstGeom>
        </p:spPr>
        <p:style>
          <a:lnRef idx="1">
            <a:schemeClr val="accent1"/>
          </a:lnRef>
          <a:fillRef idx="3">
            <a:schemeClr val="accent1"/>
          </a:fillRef>
          <a:effectRef idx="2">
            <a:schemeClr val="accent1"/>
          </a:effectRef>
          <a:fontRef idx="minor">
            <a:schemeClr val="lt1"/>
          </a:fontRef>
        </p:style>
        <p:txBody>
          <a:bodyPr vert="horz">
            <a:noAutofit/>
          </a:bodyPr>
          <a:lstStyle>
            <a:lvl1pPr marL="420624" indent="-384048" algn="l" rtl="0" eaLnBrk="1" latinLnBrk="0" hangingPunct="1">
              <a:spcBef>
                <a:spcPct val="20000"/>
              </a:spcBef>
              <a:buClr>
                <a:schemeClr val="accent1"/>
              </a:buClr>
              <a:buSzPct val="80000"/>
              <a:buFont typeface="Wingdings 2"/>
              <a:buChar char=""/>
              <a:defRPr kumimoji="0" sz="3000" kern="1200">
                <a:solidFill>
                  <a:schemeClr val="lt1"/>
                </a:solidFill>
                <a:latin typeface="+mn-lt"/>
                <a:ea typeface="+mn-ea"/>
                <a:cs typeface="+mn-cs"/>
              </a:defRPr>
            </a:lvl1pPr>
            <a:lvl2pPr marL="722376" indent="-274320" algn="l" rtl="0" eaLnBrk="1" latinLnBrk="0" hangingPunct="1">
              <a:spcBef>
                <a:spcPct val="20000"/>
              </a:spcBef>
              <a:buClr>
                <a:schemeClr val="accent1"/>
              </a:buClr>
              <a:buSzPct val="90000"/>
              <a:buFont typeface="Wingdings 2"/>
              <a:buChar char=""/>
              <a:defRPr kumimoji="0" sz="2600" kern="1200">
                <a:solidFill>
                  <a:schemeClr val="lt1"/>
                </a:solidFill>
                <a:latin typeface="+mn-lt"/>
                <a:ea typeface="+mn-ea"/>
                <a:cs typeface="+mn-cs"/>
              </a:defRPr>
            </a:lvl2pPr>
            <a:lvl3pPr marL="1005840" indent="-256032" algn="l" rtl="0" eaLnBrk="1" latinLnBrk="0" hangingPunct="1">
              <a:spcBef>
                <a:spcPct val="20000"/>
              </a:spcBef>
              <a:buClr>
                <a:schemeClr val="accent2"/>
              </a:buClr>
              <a:buSzPct val="85000"/>
              <a:buFont typeface="Arial"/>
              <a:buChar char="○"/>
              <a:defRPr kumimoji="0" sz="2400" kern="1200">
                <a:solidFill>
                  <a:schemeClr val="lt1"/>
                </a:solidFill>
                <a:latin typeface="+mn-lt"/>
                <a:ea typeface="+mn-ea"/>
                <a:cs typeface="+mn-cs"/>
              </a:defRPr>
            </a:lvl3pPr>
            <a:lvl4pPr marL="1280160" indent="-237744" algn="l" rtl="0" eaLnBrk="1" latinLnBrk="0" hangingPunct="1">
              <a:spcBef>
                <a:spcPct val="20000"/>
              </a:spcBef>
              <a:buClr>
                <a:schemeClr val="accent3"/>
              </a:buClr>
              <a:buSzPct val="90000"/>
              <a:buFont typeface="Wingdings 2"/>
              <a:buChar char=""/>
              <a:defRPr kumimoji="0" sz="2000" kern="1200">
                <a:solidFill>
                  <a:schemeClr val="lt1"/>
                </a:solidFill>
                <a:latin typeface="+mn-lt"/>
                <a:ea typeface="+mn-ea"/>
                <a:cs typeface="+mn-cs"/>
              </a:defRPr>
            </a:lvl4pPr>
            <a:lvl5pPr marL="1490472" indent="-182880" algn="l" rtl="0" eaLnBrk="1" latinLnBrk="0" hangingPunct="1">
              <a:spcBef>
                <a:spcPct val="20000"/>
              </a:spcBef>
              <a:buClr>
                <a:schemeClr val="accent4"/>
              </a:buClr>
              <a:buSzPct val="100000"/>
              <a:buFont typeface="Arial"/>
              <a:buChar char="-"/>
              <a:defRPr kumimoji="0" sz="2000" kern="1200">
                <a:solidFill>
                  <a:schemeClr val="lt1"/>
                </a:solidFill>
                <a:latin typeface="+mn-lt"/>
                <a:ea typeface="+mn-ea"/>
                <a:cs typeface="+mn-cs"/>
              </a:defRPr>
            </a:lvl5pPr>
            <a:lvl6pPr marL="1700784" indent="-182880" algn="l" rtl="0" eaLnBrk="1" latinLnBrk="0" hangingPunct="1">
              <a:spcBef>
                <a:spcPct val="20000"/>
              </a:spcBef>
              <a:buClr>
                <a:schemeClr val="accent5"/>
              </a:buClr>
              <a:buFont typeface="Arial"/>
              <a:buChar char="-"/>
              <a:defRPr kumimoji="0" sz="2000" kern="1200" baseline="0">
                <a:solidFill>
                  <a:schemeClr val="lt1"/>
                </a:solidFill>
                <a:latin typeface="+mn-lt"/>
                <a:ea typeface="+mn-ea"/>
                <a:cs typeface="+mn-cs"/>
              </a:defRPr>
            </a:lvl6pPr>
            <a:lvl7pPr marL="1920240" indent="-182880" algn="l" rtl="0" eaLnBrk="1" latinLnBrk="0" hangingPunct="1">
              <a:spcBef>
                <a:spcPct val="20000"/>
              </a:spcBef>
              <a:buClr>
                <a:schemeClr val="accent6"/>
              </a:buClr>
              <a:buSzPct val="100000"/>
              <a:buFont typeface="Arial"/>
              <a:buChar char="•"/>
              <a:defRPr kumimoji="0" sz="1800" kern="1200" baseline="0">
                <a:solidFill>
                  <a:schemeClr val="lt1"/>
                </a:solidFill>
                <a:latin typeface="+mn-lt"/>
                <a:ea typeface="+mn-ea"/>
                <a:cs typeface="+mn-cs"/>
              </a:defRPr>
            </a:lvl7pPr>
            <a:lvl8pPr marL="2139696" indent="-182880" algn="l" rtl="0" eaLnBrk="1" latinLnBrk="0" hangingPunct="1">
              <a:spcBef>
                <a:spcPct val="20000"/>
              </a:spcBef>
              <a:buClr>
                <a:schemeClr val="accent6"/>
              </a:buClr>
              <a:buFont typeface="Arial"/>
              <a:buChar char="▪"/>
              <a:defRPr kumimoji="0" sz="1600" kern="1200">
                <a:solidFill>
                  <a:schemeClr val="lt1"/>
                </a:solidFill>
                <a:latin typeface="+mn-lt"/>
                <a:ea typeface="+mn-ea"/>
                <a:cs typeface="+mn-cs"/>
              </a:defRPr>
            </a:lvl8pPr>
            <a:lvl9pPr marL="2331720" indent="-182880" algn="l" rtl="0" eaLnBrk="1" latinLnBrk="0" hangingPunct="1">
              <a:spcBef>
                <a:spcPct val="20000"/>
              </a:spcBef>
              <a:buClr>
                <a:schemeClr val="accent6"/>
              </a:buClr>
              <a:buFont typeface="Arial"/>
              <a:buChar char="•"/>
              <a:defRPr kumimoji="0" sz="1600" kern="1200">
                <a:solidFill>
                  <a:schemeClr val="lt1"/>
                </a:solidFill>
                <a:latin typeface="+mn-lt"/>
                <a:ea typeface="+mn-ea"/>
                <a:cs typeface="+mn-cs"/>
              </a:defRPr>
            </a:lvl9pPr>
          </a:lstStyle>
          <a:p>
            <a:pPr marL="36576" indent="0" algn="ctr">
              <a:buFont typeface="Wingdings 2"/>
              <a:buNone/>
            </a:pPr>
            <a:r>
              <a:rPr lang="ru-RU" sz="2200" b="1" dirty="0" smtClean="0">
                <a:effectLst>
                  <a:outerShdw blurRad="38100" dist="38100" dir="2700000" algn="tl">
                    <a:srgbClr val="000000">
                      <a:alpha val="43137"/>
                    </a:srgbClr>
                  </a:outerShdw>
                </a:effectLst>
              </a:rPr>
              <a:t>«Установка на запирательство»</a:t>
            </a:r>
            <a:endParaRPr lang="ru-RU" sz="2200" b="1" dirty="0">
              <a:effectLst>
                <a:outerShdw blurRad="38100" dist="38100" dir="2700000" algn="tl">
                  <a:srgbClr val="000000">
                    <a:alpha val="43137"/>
                  </a:srgbClr>
                </a:outerShdw>
              </a:effectLst>
            </a:endParaRPr>
          </a:p>
        </p:txBody>
      </p:sp>
      <p:sp>
        <p:nvSpPr>
          <p:cNvPr id="6" name="Объект 2"/>
          <p:cNvSpPr txBox="1">
            <a:spLocks/>
          </p:cNvSpPr>
          <p:nvPr/>
        </p:nvSpPr>
        <p:spPr>
          <a:xfrm>
            <a:off x="255576" y="2674133"/>
            <a:ext cx="2304256" cy="792088"/>
          </a:xfrm>
          <a:prstGeom prst="rect">
            <a:avLst/>
          </a:prstGeom>
        </p:spPr>
        <p:style>
          <a:lnRef idx="1">
            <a:schemeClr val="accent1"/>
          </a:lnRef>
          <a:fillRef idx="3">
            <a:schemeClr val="accent1"/>
          </a:fillRef>
          <a:effectRef idx="2">
            <a:schemeClr val="accent1"/>
          </a:effectRef>
          <a:fontRef idx="minor">
            <a:schemeClr val="lt1"/>
          </a:fontRef>
        </p:style>
        <p:txBody>
          <a:bodyPr vert="horz">
            <a:noAutofit/>
          </a:bodyPr>
          <a:lstStyle>
            <a:lvl1pPr marL="420624" indent="-384048" algn="l" rtl="0" eaLnBrk="1" latinLnBrk="0" hangingPunct="1">
              <a:spcBef>
                <a:spcPct val="20000"/>
              </a:spcBef>
              <a:buClr>
                <a:schemeClr val="accent1"/>
              </a:buClr>
              <a:buSzPct val="80000"/>
              <a:buFont typeface="Wingdings 2"/>
              <a:buChar char=""/>
              <a:defRPr kumimoji="0" sz="3000" kern="1200">
                <a:solidFill>
                  <a:schemeClr val="lt1"/>
                </a:solidFill>
                <a:latin typeface="+mn-lt"/>
                <a:ea typeface="+mn-ea"/>
                <a:cs typeface="+mn-cs"/>
              </a:defRPr>
            </a:lvl1pPr>
            <a:lvl2pPr marL="722376" indent="-274320" algn="l" rtl="0" eaLnBrk="1" latinLnBrk="0" hangingPunct="1">
              <a:spcBef>
                <a:spcPct val="20000"/>
              </a:spcBef>
              <a:buClr>
                <a:schemeClr val="accent1"/>
              </a:buClr>
              <a:buSzPct val="90000"/>
              <a:buFont typeface="Wingdings 2"/>
              <a:buChar char=""/>
              <a:defRPr kumimoji="0" sz="2600" kern="1200">
                <a:solidFill>
                  <a:schemeClr val="lt1"/>
                </a:solidFill>
                <a:latin typeface="+mn-lt"/>
                <a:ea typeface="+mn-ea"/>
                <a:cs typeface="+mn-cs"/>
              </a:defRPr>
            </a:lvl2pPr>
            <a:lvl3pPr marL="1005840" indent="-256032" algn="l" rtl="0" eaLnBrk="1" latinLnBrk="0" hangingPunct="1">
              <a:spcBef>
                <a:spcPct val="20000"/>
              </a:spcBef>
              <a:buClr>
                <a:schemeClr val="accent2"/>
              </a:buClr>
              <a:buSzPct val="85000"/>
              <a:buFont typeface="Arial"/>
              <a:buChar char="○"/>
              <a:defRPr kumimoji="0" sz="2400" kern="1200">
                <a:solidFill>
                  <a:schemeClr val="lt1"/>
                </a:solidFill>
                <a:latin typeface="+mn-lt"/>
                <a:ea typeface="+mn-ea"/>
                <a:cs typeface="+mn-cs"/>
              </a:defRPr>
            </a:lvl3pPr>
            <a:lvl4pPr marL="1280160" indent="-237744" algn="l" rtl="0" eaLnBrk="1" latinLnBrk="0" hangingPunct="1">
              <a:spcBef>
                <a:spcPct val="20000"/>
              </a:spcBef>
              <a:buClr>
                <a:schemeClr val="accent3"/>
              </a:buClr>
              <a:buSzPct val="90000"/>
              <a:buFont typeface="Wingdings 2"/>
              <a:buChar char=""/>
              <a:defRPr kumimoji="0" sz="2000" kern="1200">
                <a:solidFill>
                  <a:schemeClr val="lt1"/>
                </a:solidFill>
                <a:latin typeface="+mn-lt"/>
                <a:ea typeface="+mn-ea"/>
                <a:cs typeface="+mn-cs"/>
              </a:defRPr>
            </a:lvl4pPr>
            <a:lvl5pPr marL="1490472" indent="-182880" algn="l" rtl="0" eaLnBrk="1" latinLnBrk="0" hangingPunct="1">
              <a:spcBef>
                <a:spcPct val="20000"/>
              </a:spcBef>
              <a:buClr>
                <a:schemeClr val="accent4"/>
              </a:buClr>
              <a:buSzPct val="100000"/>
              <a:buFont typeface="Arial"/>
              <a:buChar char="-"/>
              <a:defRPr kumimoji="0" sz="2000" kern="1200">
                <a:solidFill>
                  <a:schemeClr val="lt1"/>
                </a:solidFill>
                <a:latin typeface="+mn-lt"/>
                <a:ea typeface="+mn-ea"/>
                <a:cs typeface="+mn-cs"/>
              </a:defRPr>
            </a:lvl5pPr>
            <a:lvl6pPr marL="1700784" indent="-182880" algn="l" rtl="0" eaLnBrk="1" latinLnBrk="0" hangingPunct="1">
              <a:spcBef>
                <a:spcPct val="20000"/>
              </a:spcBef>
              <a:buClr>
                <a:schemeClr val="accent5"/>
              </a:buClr>
              <a:buFont typeface="Arial"/>
              <a:buChar char="-"/>
              <a:defRPr kumimoji="0" sz="2000" kern="1200" baseline="0">
                <a:solidFill>
                  <a:schemeClr val="lt1"/>
                </a:solidFill>
                <a:latin typeface="+mn-lt"/>
                <a:ea typeface="+mn-ea"/>
                <a:cs typeface="+mn-cs"/>
              </a:defRPr>
            </a:lvl6pPr>
            <a:lvl7pPr marL="1920240" indent="-182880" algn="l" rtl="0" eaLnBrk="1" latinLnBrk="0" hangingPunct="1">
              <a:spcBef>
                <a:spcPct val="20000"/>
              </a:spcBef>
              <a:buClr>
                <a:schemeClr val="accent6"/>
              </a:buClr>
              <a:buSzPct val="100000"/>
              <a:buFont typeface="Arial"/>
              <a:buChar char="•"/>
              <a:defRPr kumimoji="0" sz="1800" kern="1200" baseline="0">
                <a:solidFill>
                  <a:schemeClr val="lt1"/>
                </a:solidFill>
                <a:latin typeface="+mn-lt"/>
                <a:ea typeface="+mn-ea"/>
                <a:cs typeface="+mn-cs"/>
              </a:defRPr>
            </a:lvl7pPr>
            <a:lvl8pPr marL="2139696" indent="-182880" algn="l" rtl="0" eaLnBrk="1" latinLnBrk="0" hangingPunct="1">
              <a:spcBef>
                <a:spcPct val="20000"/>
              </a:spcBef>
              <a:buClr>
                <a:schemeClr val="accent6"/>
              </a:buClr>
              <a:buFont typeface="Arial"/>
              <a:buChar char="▪"/>
              <a:defRPr kumimoji="0" sz="1600" kern="1200">
                <a:solidFill>
                  <a:schemeClr val="lt1"/>
                </a:solidFill>
                <a:latin typeface="+mn-lt"/>
                <a:ea typeface="+mn-ea"/>
                <a:cs typeface="+mn-cs"/>
              </a:defRPr>
            </a:lvl8pPr>
            <a:lvl9pPr marL="2331720" indent="-182880" algn="l" rtl="0" eaLnBrk="1" latinLnBrk="0" hangingPunct="1">
              <a:spcBef>
                <a:spcPct val="20000"/>
              </a:spcBef>
              <a:buClr>
                <a:schemeClr val="accent6"/>
              </a:buClr>
              <a:buFont typeface="Arial"/>
              <a:buChar char="•"/>
              <a:defRPr kumimoji="0" sz="1600" kern="1200">
                <a:solidFill>
                  <a:schemeClr val="lt1"/>
                </a:solidFill>
                <a:latin typeface="+mn-lt"/>
                <a:ea typeface="+mn-ea"/>
                <a:cs typeface="+mn-cs"/>
              </a:defRPr>
            </a:lvl9pPr>
          </a:lstStyle>
          <a:p>
            <a:pPr marL="36576" indent="0" algn="ctr">
              <a:buFont typeface="Wingdings 2"/>
              <a:buNone/>
            </a:pPr>
            <a:r>
              <a:rPr lang="ru-RU" sz="2200" b="1" dirty="0" smtClean="0">
                <a:effectLst>
                  <a:outerShdw blurRad="38100" dist="38100" dir="2700000" algn="tl">
                    <a:srgbClr val="000000">
                      <a:alpha val="43137"/>
                    </a:srgbClr>
                  </a:outerShdw>
                </a:effectLst>
              </a:rPr>
              <a:t>«Смысловой барьер»</a:t>
            </a:r>
            <a:endParaRPr lang="ru-RU" sz="2200" b="1" dirty="0">
              <a:effectLst>
                <a:outerShdw blurRad="38100" dist="38100" dir="2700000" algn="tl">
                  <a:srgbClr val="000000">
                    <a:alpha val="43137"/>
                  </a:srgbClr>
                </a:outerShdw>
              </a:effectLst>
            </a:endParaRPr>
          </a:p>
        </p:txBody>
      </p:sp>
      <p:sp>
        <p:nvSpPr>
          <p:cNvPr id="9" name="Правая фигурная скобка 8"/>
          <p:cNvSpPr/>
          <p:nvPr/>
        </p:nvSpPr>
        <p:spPr>
          <a:xfrm rot="5400000">
            <a:off x="3498066" y="1219370"/>
            <a:ext cx="707707" cy="5904656"/>
          </a:xfrm>
          <a:prstGeom prst="rightBrace">
            <a:avLst>
              <a:gd name="adj1" fmla="val 63707"/>
              <a:gd name="adj2" fmla="val 49526"/>
            </a:avLst>
          </a:prstGeom>
          <a:ln w="76200">
            <a:solidFill>
              <a:srgbClr val="568C89"/>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p>
        </p:txBody>
      </p:sp>
      <p:sp>
        <p:nvSpPr>
          <p:cNvPr id="11" name="Объект 2"/>
          <p:cNvSpPr txBox="1">
            <a:spLocks/>
          </p:cNvSpPr>
          <p:nvPr/>
        </p:nvSpPr>
        <p:spPr>
          <a:xfrm>
            <a:off x="255576" y="4653136"/>
            <a:ext cx="6840760" cy="792088"/>
          </a:xfrm>
          <a:prstGeom prst="rect">
            <a:avLst/>
          </a:prstGeom>
        </p:spPr>
        <p:style>
          <a:lnRef idx="1">
            <a:schemeClr val="accent6"/>
          </a:lnRef>
          <a:fillRef idx="3">
            <a:schemeClr val="accent6"/>
          </a:fillRef>
          <a:effectRef idx="2">
            <a:schemeClr val="accent6"/>
          </a:effectRef>
          <a:fontRef idx="minor">
            <a:schemeClr val="lt1"/>
          </a:fontRef>
        </p:style>
        <p:txBody>
          <a:bodyPr vert="horz">
            <a:noAutofit/>
          </a:bodyPr>
          <a:lstStyle>
            <a:lvl1pPr marL="420624" indent="-384048" algn="l" rtl="0" eaLnBrk="1" latinLnBrk="0" hangingPunct="1">
              <a:spcBef>
                <a:spcPct val="20000"/>
              </a:spcBef>
              <a:buClr>
                <a:schemeClr val="accent1"/>
              </a:buClr>
              <a:buSzPct val="80000"/>
              <a:buFont typeface="Wingdings 2"/>
              <a:buChar char=""/>
              <a:defRPr kumimoji="0" sz="3000" kern="1200">
                <a:solidFill>
                  <a:schemeClr val="lt1"/>
                </a:solidFill>
                <a:latin typeface="+mn-lt"/>
                <a:ea typeface="+mn-ea"/>
                <a:cs typeface="+mn-cs"/>
              </a:defRPr>
            </a:lvl1pPr>
            <a:lvl2pPr marL="722376" indent="-274320" algn="l" rtl="0" eaLnBrk="1" latinLnBrk="0" hangingPunct="1">
              <a:spcBef>
                <a:spcPct val="20000"/>
              </a:spcBef>
              <a:buClr>
                <a:schemeClr val="accent1"/>
              </a:buClr>
              <a:buSzPct val="90000"/>
              <a:buFont typeface="Wingdings 2"/>
              <a:buChar char=""/>
              <a:defRPr kumimoji="0" sz="2600" kern="1200">
                <a:solidFill>
                  <a:schemeClr val="lt1"/>
                </a:solidFill>
                <a:latin typeface="+mn-lt"/>
                <a:ea typeface="+mn-ea"/>
                <a:cs typeface="+mn-cs"/>
              </a:defRPr>
            </a:lvl2pPr>
            <a:lvl3pPr marL="1005840" indent="-256032" algn="l" rtl="0" eaLnBrk="1" latinLnBrk="0" hangingPunct="1">
              <a:spcBef>
                <a:spcPct val="20000"/>
              </a:spcBef>
              <a:buClr>
                <a:schemeClr val="accent2"/>
              </a:buClr>
              <a:buSzPct val="85000"/>
              <a:buFont typeface="Arial"/>
              <a:buChar char="○"/>
              <a:defRPr kumimoji="0" sz="2400" kern="1200">
                <a:solidFill>
                  <a:schemeClr val="lt1"/>
                </a:solidFill>
                <a:latin typeface="+mn-lt"/>
                <a:ea typeface="+mn-ea"/>
                <a:cs typeface="+mn-cs"/>
              </a:defRPr>
            </a:lvl3pPr>
            <a:lvl4pPr marL="1280160" indent="-237744" algn="l" rtl="0" eaLnBrk="1" latinLnBrk="0" hangingPunct="1">
              <a:spcBef>
                <a:spcPct val="20000"/>
              </a:spcBef>
              <a:buClr>
                <a:schemeClr val="accent3"/>
              </a:buClr>
              <a:buSzPct val="90000"/>
              <a:buFont typeface="Wingdings 2"/>
              <a:buChar char=""/>
              <a:defRPr kumimoji="0" sz="2000" kern="1200">
                <a:solidFill>
                  <a:schemeClr val="lt1"/>
                </a:solidFill>
                <a:latin typeface="+mn-lt"/>
                <a:ea typeface="+mn-ea"/>
                <a:cs typeface="+mn-cs"/>
              </a:defRPr>
            </a:lvl4pPr>
            <a:lvl5pPr marL="1490472" indent="-182880" algn="l" rtl="0" eaLnBrk="1" latinLnBrk="0" hangingPunct="1">
              <a:spcBef>
                <a:spcPct val="20000"/>
              </a:spcBef>
              <a:buClr>
                <a:schemeClr val="accent4"/>
              </a:buClr>
              <a:buSzPct val="100000"/>
              <a:buFont typeface="Arial"/>
              <a:buChar char="-"/>
              <a:defRPr kumimoji="0" sz="2000" kern="1200">
                <a:solidFill>
                  <a:schemeClr val="lt1"/>
                </a:solidFill>
                <a:latin typeface="+mn-lt"/>
                <a:ea typeface="+mn-ea"/>
                <a:cs typeface="+mn-cs"/>
              </a:defRPr>
            </a:lvl5pPr>
            <a:lvl6pPr marL="1700784" indent="-182880" algn="l" rtl="0" eaLnBrk="1" latinLnBrk="0" hangingPunct="1">
              <a:spcBef>
                <a:spcPct val="20000"/>
              </a:spcBef>
              <a:buClr>
                <a:schemeClr val="accent5"/>
              </a:buClr>
              <a:buFont typeface="Arial"/>
              <a:buChar char="-"/>
              <a:defRPr kumimoji="0" sz="2000" kern="1200" baseline="0">
                <a:solidFill>
                  <a:schemeClr val="lt1"/>
                </a:solidFill>
                <a:latin typeface="+mn-lt"/>
                <a:ea typeface="+mn-ea"/>
                <a:cs typeface="+mn-cs"/>
              </a:defRPr>
            </a:lvl6pPr>
            <a:lvl7pPr marL="1920240" indent="-182880" algn="l" rtl="0" eaLnBrk="1" latinLnBrk="0" hangingPunct="1">
              <a:spcBef>
                <a:spcPct val="20000"/>
              </a:spcBef>
              <a:buClr>
                <a:schemeClr val="accent6"/>
              </a:buClr>
              <a:buSzPct val="100000"/>
              <a:buFont typeface="Arial"/>
              <a:buChar char="•"/>
              <a:defRPr kumimoji="0" sz="1800" kern="1200" baseline="0">
                <a:solidFill>
                  <a:schemeClr val="lt1"/>
                </a:solidFill>
                <a:latin typeface="+mn-lt"/>
                <a:ea typeface="+mn-ea"/>
                <a:cs typeface="+mn-cs"/>
              </a:defRPr>
            </a:lvl7pPr>
            <a:lvl8pPr marL="2139696" indent="-182880" algn="l" rtl="0" eaLnBrk="1" latinLnBrk="0" hangingPunct="1">
              <a:spcBef>
                <a:spcPct val="20000"/>
              </a:spcBef>
              <a:buClr>
                <a:schemeClr val="accent6"/>
              </a:buClr>
              <a:buFont typeface="Arial"/>
              <a:buChar char="▪"/>
              <a:defRPr kumimoji="0" sz="1600" kern="1200">
                <a:solidFill>
                  <a:schemeClr val="lt1"/>
                </a:solidFill>
                <a:latin typeface="+mn-lt"/>
                <a:ea typeface="+mn-ea"/>
                <a:cs typeface="+mn-cs"/>
              </a:defRPr>
            </a:lvl8pPr>
            <a:lvl9pPr marL="2331720" indent="-182880" algn="l" rtl="0" eaLnBrk="1" latinLnBrk="0" hangingPunct="1">
              <a:spcBef>
                <a:spcPct val="20000"/>
              </a:spcBef>
              <a:buClr>
                <a:schemeClr val="accent6"/>
              </a:buClr>
              <a:buFont typeface="Arial"/>
              <a:buChar char="•"/>
              <a:defRPr kumimoji="0" sz="1600" kern="1200">
                <a:solidFill>
                  <a:schemeClr val="lt1"/>
                </a:solidFill>
                <a:latin typeface="+mn-lt"/>
                <a:ea typeface="+mn-ea"/>
                <a:cs typeface="+mn-cs"/>
              </a:defRPr>
            </a:lvl9pPr>
          </a:lstStyle>
          <a:p>
            <a:pPr marL="36576" indent="0" algn="ctr">
              <a:buFont typeface="Wingdings 2"/>
              <a:buNone/>
            </a:pPr>
            <a:r>
              <a:rPr lang="ru-RU" sz="2200" b="1" dirty="0" smtClean="0">
                <a:effectLst>
                  <a:outerShdw blurRad="38100" dist="38100" dir="2700000" algn="tl">
                    <a:srgbClr val="000000">
                      <a:alpha val="43137"/>
                    </a:srgbClr>
                  </a:outerShdw>
                </a:effectLst>
              </a:rPr>
              <a:t>«заслоны», которые необходимо преодолеть на «подступах» к скрываемому событию</a:t>
            </a:r>
            <a:endParaRPr lang="ru-RU" sz="22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82697264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a:xfrm>
            <a:off x="126431" y="219954"/>
            <a:ext cx="8991600" cy="1008112"/>
          </a:xfrm>
        </p:spPr>
        <p:txBody>
          <a:bodyPr/>
          <a:lstStyle/>
          <a:p>
            <a:r>
              <a:rPr lang="ru-RU" sz="2500" b="1" dirty="0" err="1" smtClean="0"/>
              <a:t>Профайлинг</a:t>
            </a:r>
            <a:r>
              <a:rPr lang="ru-RU" sz="2500" b="1" dirty="0" smtClean="0"/>
              <a:t> в </a:t>
            </a:r>
            <a:r>
              <a:rPr lang="ru-RU" sz="2500" b="1" dirty="0" err="1" smtClean="0"/>
              <a:t>СоцСетях</a:t>
            </a:r>
            <a:endParaRPr lang="ru-RU" sz="3500" b="1" dirty="0">
              <a:solidFill>
                <a:srgbClr val="002060"/>
              </a:solidFill>
            </a:endParaRPr>
          </a:p>
        </p:txBody>
      </p:sp>
      <p:sp>
        <p:nvSpPr>
          <p:cNvPr id="9" name="Нижний колонтитул 6"/>
          <p:cNvSpPr>
            <a:spLocks noGrp="1"/>
          </p:cNvSpPr>
          <p:nvPr>
            <p:ph type="ftr" sz="quarter" idx="11"/>
          </p:nvPr>
        </p:nvSpPr>
        <p:spPr>
          <a:xfrm>
            <a:off x="3707904" y="6492875"/>
            <a:ext cx="5436096" cy="365125"/>
          </a:xfrm>
        </p:spPr>
        <p:txBody>
          <a:bodyPr/>
          <a:lstStyle/>
          <a:p>
            <a:pPr algn="r">
              <a:defRPr/>
            </a:pPr>
            <a:r>
              <a:rPr lang="ru-RU" sz="1300" dirty="0" err="1">
                <a:solidFill>
                  <a:schemeClr val="bg1"/>
                </a:solidFill>
              </a:rPr>
              <a:t>А.Филатов</a:t>
            </a:r>
            <a:r>
              <a:rPr lang="ru-RU" sz="1300" dirty="0">
                <a:solidFill>
                  <a:schemeClr val="bg1"/>
                </a:solidFill>
              </a:rPr>
              <a:t>. </a:t>
            </a:r>
          </a:p>
          <a:p>
            <a:pPr algn="r">
              <a:defRPr/>
            </a:pPr>
            <a:r>
              <a:rPr lang="ru-RU" sz="1300" dirty="0">
                <a:solidFill>
                  <a:schemeClr val="bg1"/>
                </a:solidFill>
              </a:rPr>
              <a:t>Профайлинг, </a:t>
            </a:r>
            <a:r>
              <a:rPr lang="ru-RU" sz="1300" dirty="0" err="1">
                <a:solidFill>
                  <a:schemeClr val="bg1"/>
                </a:solidFill>
              </a:rPr>
              <a:t>нейротехнологии</a:t>
            </a:r>
            <a:r>
              <a:rPr lang="ru-RU" sz="1300" dirty="0">
                <a:solidFill>
                  <a:schemeClr val="bg1"/>
                </a:solidFill>
              </a:rPr>
              <a:t>, верификация лжи.</a:t>
            </a:r>
          </a:p>
          <a:p>
            <a:pPr algn="r">
              <a:defRPr/>
            </a:pPr>
            <a:endParaRPr lang="ru-RU" sz="1300" b="1" dirty="0">
              <a:solidFill>
                <a:schemeClr val="bg1"/>
              </a:solidFill>
            </a:endParaRPr>
          </a:p>
        </p:txBody>
      </p:sp>
      <p:sp>
        <p:nvSpPr>
          <p:cNvPr id="5" name="Прямоугольник 4"/>
          <p:cNvSpPr/>
          <p:nvPr/>
        </p:nvSpPr>
        <p:spPr>
          <a:xfrm>
            <a:off x="38980" y="6381328"/>
            <a:ext cx="1893274" cy="369332"/>
          </a:xfrm>
          <a:prstGeom prst="rect">
            <a:avLst/>
          </a:prstGeom>
        </p:spPr>
        <p:txBody>
          <a:bodyPr wrap="none">
            <a:spAutoFit/>
          </a:bodyPr>
          <a:lstStyle/>
          <a:p>
            <a:pPr algn="r">
              <a:defRPr/>
            </a:pPr>
            <a:r>
              <a:rPr lang="en-US" dirty="0" err="1">
                <a:solidFill>
                  <a:schemeClr val="bg1"/>
                </a:solidFill>
              </a:rPr>
              <a:t>t.me</a:t>
            </a:r>
            <a:r>
              <a:rPr lang="en-US" dirty="0">
                <a:solidFill>
                  <a:schemeClr val="bg1"/>
                </a:solidFill>
              </a:rPr>
              <a:t>/</a:t>
            </a:r>
            <a:r>
              <a:rPr lang="en-US" dirty="0" err="1">
                <a:solidFill>
                  <a:schemeClr val="bg1"/>
                </a:solidFill>
              </a:rPr>
              <a:t>ProProfiling</a:t>
            </a:r>
            <a:endParaRPr lang="ru-RU" dirty="0">
              <a:solidFill>
                <a:schemeClr val="bg1"/>
              </a:solidFill>
            </a:endParaRPr>
          </a:p>
        </p:txBody>
      </p:sp>
      <p:sp>
        <p:nvSpPr>
          <p:cNvPr id="2" name="Прямоугольник 1"/>
          <p:cNvSpPr/>
          <p:nvPr/>
        </p:nvSpPr>
        <p:spPr>
          <a:xfrm>
            <a:off x="634915" y="1228066"/>
            <a:ext cx="7974632" cy="4832092"/>
          </a:xfrm>
          <a:prstGeom prst="rect">
            <a:avLst/>
          </a:prstGeom>
        </p:spPr>
        <p:txBody>
          <a:bodyPr wrap="square">
            <a:spAutoFit/>
          </a:bodyPr>
          <a:lstStyle/>
          <a:p>
            <a:r>
              <a:rPr lang="ru-RU" sz="2200"/>
              <a:t>В прошлом году большой выборке своих пользователей (сотни тысяч) в новостях и ленте друзей показывали исключительно «негативные» новости – про убийства, сборы денег на лечение, пожары, кражи и все в таком духе и наблюдали за их поведением. В результате количество посещенных медучреждений и аптек этими пользователями существенно увеличилось.</a:t>
            </a:r>
          </a:p>
          <a:p>
            <a:endParaRPr lang="ru-RU" sz="2200"/>
          </a:p>
          <a:p>
            <a:r>
              <a:rPr lang="ru-RU" sz="2200"/>
              <a:t>Вообще Facebook постоянно хочет знать, что чувствует пользователь, листая ленту или переписываясь с другом. Чем лучше Facebook понимает, как пользователь реагирует на тот или иной контент, тем больше возможностей у компании повысить вовлечение, - время, проведенное пользователем в соцсети.</a:t>
            </a:r>
          </a:p>
        </p:txBody>
      </p:sp>
    </p:spTree>
    <p:extLst>
      <p:ext uri="{BB962C8B-B14F-4D97-AF65-F5344CB8AC3E}">
        <p14:creationId xmlns:p14="http://schemas.microsoft.com/office/powerpoint/2010/main" val="122878427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a:xfrm>
            <a:off x="126431" y="219954"/>
            <a:ext cx="8991600" cy="1008112"/>
          </a:xfrm>
        </p:spPr>
        <p:txBody>
          <a:bodyPr/>
          <a:lstStyle/>
          <a:p>
            <a:r>
              <a:rPr lang="ru-RU" sz="2500" b="1" dirty="0" err="1" smtClean="0"/>
              <a:t>Профайлинг</a:t>
            </a:r>
            <a:r>
              <a:rPr lang="ru-RU" sz="2500" b="1" dirty="0" smtClean="0"/>
              <a:t> в </a:t>
            </a:r>
            <a:r>
              <a:rPr lang="ru-RU" sz="2500" b="1" dirty="0" err="1" smtClean="0"/>
              <a:t>СоцСетях</a:t>
            </a:r>
            <a:endParaRPr lang="ru-RU" sz="3500" b="1" dirty="0">
              <a:solidFill>
                <a:srgbClr val="002060"/>
              </a:solidFill>
            </a:endParaRPr>
          </a:p>
        </p:txBody>
      </p:sp>
      <p:sp>
        <p:nvSpPr>
          <p:cNvPr id="9" name="Нижний колонтитул 6"/>
          <p:cNvSpPr>
            <a:spLocks noGrp="1"/>
          </p:cNvSpPr>
          <p:nvPr>
            <p:ph type="ftr" sz="quarter" idx="11"/>
          </p:nvPr>
        </p:nvSpPr>
        <p:spPr>
          <a:xfrm>
            <a:off x="3707904" y="6492875"/>
            <a:ext cx="5436096" cy="365125"/>
          </a:xfrm>
        </p:spPr>
        <p:txBody>
          <a:bodyPr/>
          <a:lstStyle/>
          <a:p>
            <a:pPr algn="r">
              <a:defRPr/>
            </a:pPr>
            <a:r>
              <a:rPr lang="ru-RU" sz="1300" dirty="0" err="1">
                <a:solidFill>
                  <a:schemeClr val="bg1"/>
                </a:solidFill>
              </a:rPr>
              <a:t>А.Филатов</a:t>
            </a:r>
            <a:r>
              <a:rPr lang="ru-RU" sz="1300" dirty="0">
                <a:solidFill>
                  <a:schemeClr val="bg1"/>
                </a:solidFill>
              </a:rPr>
              <a:t>. </a:t>
            </a:r>
          </a:p>
          <a:p>
            <a:pPr algn="r">
              <a:defRPr/>
            </a:pPr>
            <a:r>
              <a:rPr lang="ru-RU" sz="1300" dirty="0">
                <a:solidFill>
                  <a:schemeClr val="bg1"/>
                </a:solidFill>
              </a:rPr>
              <a:t>Профайлинг, </a:t>
            </a:r>
            <a:r>
              <a:rPr lang="ru-RU" sz="1300" dirty="0" err="1">
                <a:solidFill>
                  <a:schemeClr val="bg1"/>
                </a:solidFill>
              </a:rPr>
              <a:t>нейротехнологии</a:t>
            </a:r>
            <a:r>
              <a:rPr lang="ru-RU" sz="1300" dirty="0">
                <a:solidFill>
                  <a:schemeClr val="bg1"/>
                </a:solidFill>
              </a:rPr>
              <a:t>, верификация лжи.</a:t>
            </a:r>
          </a:p>
          <a:p>
            <a:pPr algn="r">
              <a:defRPr/>
            </a:pPr>
            <a:endParaRPr lang="ru-RU" sz="1300" b="1" dirty="0">
              <a:solidFill>
                <a:schemeClr val="bg1"/>
              </a:solidFill>
            </a:endParaRPr>
          </a:p>
        </p:txBody>
      </p:sp>
      <p:sp>
        <p:nvSpPr>
          <p:cNvPr id="5" name="Прямоугольник 4"/>
          <p:cNvSpPr/>
          <p:nvPr/>
        </p:nvSpPr>
        <p:spPr>
          <a:xfrm>
            <a:off x="38980" y="6381328"/>
            <a:ext cx="1893274" cy="369332"/>
          </a:xfrm>
          <a:prstGeom prst="rect">
            <a:avLst/>
          </a:prstGeom>
        </p:spPr>
        <p:txBody>
          <a:bodyPr wrap="none">
            <a:spAutoFit/>
          </a:bodyPr>
          <a:lstStyle/>
          <a:p>
            <a:pPr algn="r">
              <a:defRPr/>
            </a:pPr>
            <a:r>
              <a:rPr lang="en-US" dirty="0" err="1">
                <a:solidFill>
                  <a:schemeClr val="bg1"/>
                </a:solidFill>
              </a:rPr>
              <a:t>t.me</a:t>
            </a:r>
            <a:r>
              <a:rPr lang="en-US" dirty="0">
                <a:solidFill>
                  <a:schemeClr val="bg1"/>
                </a:solidFill>
              </a:rPr>
              <a:t>/</a:t>
            </a:r>
            <a:r>
              <a:rPr lang="en-US" dirty="0" err="1">
                <a:solidFill>
                  <a:schemeClr val="bg1"/>
                </a:solidFill>
              </a:rPr>
              <a:t>ProProfiling</a:t>
            </a:r>
            <a:endParaRPr lang="ru-RU" dirty="0">
              <a:solidFill>
                <a:schemeClr val="bg1"/>
              </a:solidFill>
            </a:endParaRPr>
          </a:p>
        </p:txBody>
      </p:sp>
      <p:sp>
        <p:nvSpPr>
          <p:cNvPr id="2" name="Прямоугольник 1"/>
          <p:cNvSpPr/>
          <p:nvPr/>
        </p:nvSpPr>
        <p:spPr>
          <a:xfrm>
            <a:off x="634915" y="1228066"/>
            <a:ext cx="7974632" cy="5170646"/>
          </a:xfrm>
          <a:prstGeom prst="rect">
            <a:avLst/>
          </a:prstGeom>
        </p:spPr>
        <p:txBody>
          <a:bodyPr wrap="square">
            <a:spAutoFit/>
          </a:bodyPr>
          <a:lstStyle/>
          <a:p>
            <a:r>
              <a:rPr lang="ru-RU" sz="2200"/>
              <a:t>щё в 2015 году Facebook запатентировал технику доставки контента на основе распознавания эмоций через камеру смартфона или ноутбука пользователя. Естественно, без его ведома. Facebook втихаря фотографирует вас через камеру, распознаёт ваши эмоции, находит среди потенциальных постов для вашей ленты контент, который подойдёт под ваше настроение прямо сейчас, и подбрасывает его вам в ленту. Не факт, что эта технология не используется им прямо сейчас. </a:t>
            </a:r>
          </a:p>
          <a:p>
            <a:endParaRPr lang="ru-RU" sz="2200"/>
          </a:p>
          <a:p>
            <a:r>
              <a:rPr lang="ru-RU" sz="2200"/>
              <a:t>Недавно Facebook обвиняли в том, что приложение слушает разговоры пользователей через микрофон, чтобы точнее показывать рекламу. Компания официально заявила, что это не соответствует действительности, но в это мало кто верит. </a:t>
            </a:r>
          </a:p>
        </p:txBody>
      </p:sp>
    </p:spTree>
    <p:extLst>
      <p:ext uri="{BB962C8B-B14F-4D97-AF65-F5344CB8AC3E}">
        <p14:creationId xmlns:p14="http://schemas.microsoft.com/office/powerpoint/2010/main" val="197452675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a:xfrm>
            <a:off x="57734" y="-2227"/>
            <a:ext cx="8991600" cy="1008112"/>
          </a:xfrm>
        </p:spPr>
        <p:txBody>
          <a:bodyPr/>
          <a:lstStyle/>
          <a:p>
            <a:r>
              <a:rPr lang="ru-RU" sz="2500" b="1" dirty="0" err="1" smtClean="0"/>
              <a:t>Профайлинг</a:t>
            </a:r>
            <a:r>
              <a:rPr lang="ru-RU" sz="2500" b="1" dirty="0" smtClean="0"/>
              <a:t> в </a:t>
            </a:r>
            <a:r>
              <a:rPr lang="ru-RU" sz="2500" b="1" dirty="0" err="1" smtClean="0"/>
              <a:t>СоцСетях</a:t>
            </a:r>
            <a:endParaRPr lang="ru-RU" sz="3500" b="1" dirty="0">
              <a:solidFill>
                <a:srgbClr val="002060"/>
              </a:solidFill>
            </a:endParaRPr>
          </a:p>
        </p:txBody>
      </p:sp>
      <p:sp>
        <p:nvSpPr>
          <p:cNvPr id="9" name="Нижний колонтитул 6"/>
          <p:cNvSpPr>
            <a:spLocks noGrp="1"/>
          </p:cNvSpPr>
          <p:nvPr>
            <p:ph type="ftr" sz="quarter" idx="11"/>
          </p:nvPr>
        </p:nvSpPr>
        <p:spPr>
          <a:xfrm>
            <a:off x="3707904" y="6492875"/>
            <a:ext cx="5436096" cy="365125"/>
          </a:xfrm>
        </p:spPr>
        <p:txBody>
          <a:bodyPr/>
          <a:lstStyle/>
          <a:p>
            <a:pPr algn="r">
              <a:defRPr/>
            </a:pPr>
            <a:r>
              <a:rPr lang="ru-RU" sz="1300" dirty="0" err="1">
                <a:solidFill>
                  <a:schemeClr val="bg1"/>
                </a:solidFill>
              </a:rPr>
              <a:t>А.Филатов</a:t>
            </a:r>
            <a:r>
              <a:rPr lang="ru-RU" sz="1300" dirty="0">
                <a:solidFill>
                  <a:schemeClr val="bg1"/>
                </a:solidFill>
              </a:rPr>
              <a:t>. </a:t>
            </a:r>
          </a:p>
          <a:p>
            <a:pPr algn="r">
              <a:defRPr/>
            </a:pPr>
            <a:r>
              <a:rPr lang="ru-RU" sz="1300" dirty="0">
                <a:solidFill>
                  <a:schemeClr val="bg1"/>
                </a:solidFill>
              </a:rPr>
              <a:t>Профайлинг, </a:t>
            </a:r>
            <a:r>
              <a:rPr lang="ru-RU" sz="1300" dirty="0" err="1">
                <a:solidFill>
                  <a:schemeClr val="bg1"/>
                </a:solidFill>
              </a:rPr>
              <a:t>нейротехнологии</a:t>
            </a:r>
            <a:r>
              <a:rPr lang="ru-RU" sz="1300" dirty="0">
                <a:solidFill>
                  <a:schemeClr val="bg1"/>
                </a:solidFill>
              </a:rPr>
              <a:t>, верификация лжи.</a:t>
            </a:r>
          </a:p>
          <a:p>
            <a:pPr algn="r">
              <a:defRPr/>
            </a:pPr>
            <a:endParaRPr lang="ru-RU" sz="1300" b="1" dirty="0">
              <a:solidFill>
                <a:schemeClr val="bg1"/>
              </a:solidFill>
            </a:endParaRPr>
          </a:p>
        </p:txBody>
      </p:sp>
      <p:sp>
        <p:nvSpPr>
          <p:cNvPr id="5" name="Прямоугольник 4"/>
          <p:cNvSpPr/>
          <p:nvPr/>
        </p:nvSpPr>
        <p:spPr>
          <a:xfrm>
            <a:off x="38980" y="6381328"/>
            <a:ext cx="1893274" cy="369332"/>
          </a:xfrm>
          <a:prstGeom prst="rect">
            <a:avLst/>
          </a:prstGeom>
        </p:spPr>
        <p:txBody>
          <a:bodyPr wrap="none">
            <a:spAutoFit/>
          </a:bodyPr>
          <a:lstStyle/>
          <a:p>
            <a:pPr algn="r">
              <a:defRPr/>
            </a:pPr>
            <a:r>
              <a:rPr lang="en-US" dirty="0" err="1">
                <a:solidFill>
                  <a:schemeClr val="bg1"/>
                </a:solidFill>
              </a:rPr>
              <a:t>t.me</a:t>
            </a:r>
            <a:r>
              <a:rPr lang="en-US" dirty="0">
                <a:solidFill>
                  <a:schemeClr val="bg1"/>
                </a:solidFill>
              </a:rPr>
              <a:t>/</a:t>
            </a:r>
            <a:r>
              <a:rPr lang="en-US" dirty="0" err="1">
                <a:solidFill>
                  <a:schemeClr val="bg1"/>
                </a:solidFill>
              </a:rPr>
              <a:t>ProProfiling</a:t>
            </a:r>
            <a:endParaRPr lang="ru-RU" dirty="0">
              <a:solidFill>
                <a:schemeClr val="bg1"/>
              </a:solidFill>
            </a:endParaRPr>
          </a:p>
        </p:txBody>
      </p:sp>
      <p:sp>
        <p:nvSpPr>
          <p:cNvPr id="2" name="Прямоугольник 1"/>
          <p:cNvSpPr/>
          <p:nvPr/>
        </p:nvSpPr>
        <p:spPr>
          <a:xfrm>
            <a:off x="566218" y="836712"/>
            <a:ext cx="7974632" cy="5324535"/>
          </a:xfrm>
          <a:prstGeom prst="rect">
            <a:avLst/>
          </a:prstGeom>
        </p:spPr>
        <p:txBody>
          <a:bodyPr wrap="square">
            <a:spAutoFit/>
          </a:bodyPr>
          <a:lstStyle/>
          <a:p>
            <a:r>
              <a:rPr lang="ru-RU" sz="2000"/>
              <a:t>Количество селфи, время проведенное в соцсетях и количество log-in-ов в фейсбуке у мужчин убедительно коррелирует с выраженностью «темной триады», особенно с нарциссизмом.Для того, чтобы получить такой «диагноз» достаточно публиковать 15 фотографий с собой  в фейсбуке в месяц. При чем, чем больше из этих 15-ти фото будет селфи, тем более выражена темная триада и меньше уровень адекватности саморефлексии  (Jesse Fox and all, 2015, 2016, 2017).</a:t>
            </a:r>
          </a:p>
          <a:p>
            <a:endParaRPr lang="ru-RU" sz="2000"/>
          </a:p>
          <a:p>
            <a:r>
              <a:rPr lang="ru-RU" sz="2000"/>
              <a:t>Университет Огайо вообще и Jesse Fox – декан местного факультета психологии славятся своим интересом к изучению личности по соцсетям. Недавно ими было опубликовано превью глобального межнационального исследования посвященное изучению личностных качеств мужчин 18-45 лет и отражению этих качеств в их аккаунтах ФБ.Темная триада – это знАчимо высокий уровень нарциссизма, макеавелизма (пустословие и лживость) и психопатии.</a:t>
            </a:r>
          </a:p>
        </p:txBody>
      </p:sp>
    </p:spTree>
    <p:extLst>
      <p:ext uri="{BB962C8B-B14F-4D97-AF65-F5344CB8AC3E}">
        <p14:creationId xmlns:p14="http://schemas.microsoft.com/office/powerpoint/2010/main" val="109168333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a:xfrm>
            <a:off x="57734" y="-2227"/>
            <a:ext cx="8991600" cy="1008112"/>
          </a:xfrm>
        </p:spPr>
        <p:txBody>
          <a:bodyPr/>
          <a:lstStyle/>
          <a:p>
            <a:r>
              <a:rPr lang="ru-RU" sz="2500" b="1" dirty="0" err="1" smtClean="0"/>
              <a:t>Профайлинг</a:t>
            </a:r>
            <a:r>
              <a:rPr lang="ru-RU" sz="2500" b="1" dirty="0" smtClean="0"/>
              <a:t> в </a:t>
            </a:r>
            <a:r>
              <a:rPr lang="ru-RU" sz="2500" b="1" dirty="0" err="1" smtClean="0"/>
              <a:t>СоцСетях</a:t>
            </a:r>
            <a:endParaRPr lang="ru-RU" sz="3500" b="1" dirty="0">
              <a:solidFill>
                <a:srgbClr val="002060"/>
              </a:solidFill>
            </a:endParaRPr>
          </a:p>
        </p:txBody>
      </p:sp>
      <p:sp>
        <p:nvSpPr>
          <p:cNvPr id="9" name="Нижний колонтитул 6"/>
          <p:cNvSpPr>
            <a:spLocks noGrp="1"/>
          </p:cNvSpPr>
          <p:nvPr>
            <p:ph type="ftr" sz="quarter" idx="11"/>
          </p:nvPr>
        </p:nvSpPr>
        <p:spPr>
          <a:xfrm>
            <a:off x="3707904" y="6492875"/>
            <a:ext cx="5436096" cy="365125"/>
          </a:xfrm>
        </p:spPr>
        <p:txBody>
          <a:bodyPr/>
          <a:lstStyle/>
          <a:p>
            <a:pPr algn="r">
              <a:defRPr/>
            </a:pPr>
            <a:r>
              <a:rPr lang="ru-RU" sz="1300" dirty="0" err="1">
                <a:solidFill>
                  <a:schemeClr val="bg1"/>
                </a:solidFill>
              </a:rPr>
              <a:t>А.Филатов</a:t>
            </a:r>
            <a:r>
              <a:rPr lang="ru-RU" sz="1300" dirty="0">
                <a:solidFill>
                  <a:schemeClr val="bg1"/>
                </a:solidFill>
              </a:rPr>
              <a:t>. </a:t>
            </a:r>
          </a:p>
          <a:p>
            <a:pPr algn="r">
              <a:defRPr/>
            </a:pPr>
            <a:r>
              <a:rPr lang="ru-RU" sz="1300" dirty="0">
                <a:solidFill>
                  <a:schemeClr val="bg1"/>
                </a:solidFill>
              </a:rPr>
              <a:t>Профайлинг, </a:t>
            </a:r>
            <a:r>
              <a:rPr lang="ru-RU" sz="1300" dirty="0" err="1">
                <a:solidFill>
                  <a:schemeClr val="bg1"/>
                </a:solidFill>
              </a:rPr>
              <a:t>нейротехнологии</a:t>
            </a:r>
            <a:r>
              <a:rPr lang="ru-RU" sz="1300" dirty="0">
                <a:solidFill>
                  <a:schemeClr val="bg1"/>
                </a:solidFill>
              </a:rPr>
              <a:t>, верификация лжи.</a:t>
            </a:r>
          </a:p>
          <a:p>
            <a:pPr algn="r">
              <a:defRPr/>
            </a:pPr>
            <a:endParaRPr lang="ru-RU" sz="1300" b="1" dirty="0">
              <a:solidFill>
                <a:schemeClr val="bg1"/>
              </a:solidFill>
            </a:endParaRPr>
          </a:p>
        </p:txBody>
      </p:sp>
      <p:sp>
        <p:nvSpPr>
          <p:cNvPr id="5" name="Прямоугольник 4"/>
          <p:cNvSpPr/>
          <p:nvPr/>
        </p:nvSpPr>
        <p:spPr>
          <a:xfrm>
            <a:off x="38980" y="6381328"/>
            <a:ext cx="1893274" cy="369332"/>
          </a:xfrm>
          <a:prstGeom prst="rect">
            <a:avLst/>
          </a:prstGeom>
        </p:spPr>
        <p:txBody>
          <a:bodyPr wrap="none">
            <a:spAutoFit/>
          </a:bodyPr>
          <a:lstStyle/>
          <a:p>
            <a:pPr algn="r">
              <a:defRPr/>
            </a:pPr>
            <a:r>
              <a:rPr lang="en-US" dirty="0" err="1">
                <a:solidFill>
                  <a:schemeClr val="bg1"/>
                </a:solidFill>
              </a:rPr>
              <a:t>t.me</a:t>
            </a:r>
            <a:r>
              <a:rPr lang="en-US" dirty="0">
                <a:solidFill>
                  <a:schemeClr val="bg1"/>
                </a:solidFill>
              </a:rPr>
              <a:t>/</a:t>
            </a:r>
            <a:r>
              <a:rPr lang="en-US" dirty="0" err="1">
                <a:solidFill>
                  <a:schemeClr val="bg1"/>
                </a:solidFill>
              </a:rPr>
              <a:t>ProProfiling</a:t>
            </a:r>
            <a:endParaRPr lang="ru-RU" dirty="0">
              <a:solidFill>
                <a:schemeClr val="bg1"/>
              </a:solidFill>
            </a:endParaRPr>
          </a:p>
        </p:txBody>
      </p:sp>
      <p:sp>
        <p:nvSpPr>
          <p:cNvPr id="2" name="Прямоугольник 1"/>
          <p:cNvSpPr/>
          <p:nvPr/>
        </p:nvSpPr>
        <p:spPr>
          <a:xfrm>
            <a:off x="566218" y="836712"/>
            <a:ext cx="7974632" cy="5324535"/>
          </a:xfrm>
          <a:prstGeom prst="rect">
            <a:avLst/>
          </a:prstGeom>
        </p:spPr>
        <p:txBody>
          <a:bodyPr wrap="square">
            <a:spAutoFit/>
          </a:bodyPr>
          <a:lstStyle/>
          <a:p>
            <a:r>
              <a:rPr lang="ru-RU" sz="2000"/>
              <a:t>Анализ аватара Facebook</a:t>
            </a:r>
            <a:endParaRPr lang="en-US" sz="2000"/>
          </a:p>
          <a:p>
            <a:endParaRPr lang="en-US" sz="2000"/>
          </a:p>
          <a:p>
            <a:r>
              <a:rPr lang="ru-RU" sz="2000"/>
              <a:t>Экстраверсия сильно коррелирует с уровнем экспрессивности аватара: более экспрессивное лицо повышает вероятность экстраверсии, более нейтральное – вероятность интроверсии.Закрытость опыту сильно связано с аватаром, на котором изображен не человек.Интроверсия – с черно-белым аватаром.Нейротизм коррелирует с темными тонами аватара, а доминантность – с яркими и контрастными.</a:t>
            </a:r>
            <a:endParaRPr lang="en-US" sz="2000"/>
          </a:p>
          <a:p>
            <a:endParaRPr lang="en-US" sz="2000"/>
          </a:p>
          <a:p>
            <a:r>
              <a:rPr lang="ru-RU" sz="2000"/>
              <a:t>Доброжелательность, добросовестность и подчиненность сильно зависят от направления взгляда. Высокий уровень доброжелательности коррелирует с расфокусированным прямым взглядом, а добросовестность и подчиненность – со взглядом вниз.Отсутствие кооперации – коррелирует от уровня закрытости позы. Чем более закрытая поза, тем менее кооперированный человек. </a:t>
            </a:r>
          </a:p>
        </p:txBody>
      </p:sp>
    </p:spTree>
    <p:extLst>
      <p:ext uri="{BB962C8B-B14F-4D97-AF65-F5344CB8AC3E}">
        <p14:creationId xmlns:p14="http://schemas.microsoft.com/office/powerpoint/2010/main" val="196904863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01216" y="35722"/>
            <a:ext cx="8229600" cy="714121"/>
          </a:xfrm>
        </p:spPr>
        <p:txBody>
          <a:bodyPr/>
          <a:lstStyle/>
          <a:p>
            <a:r>
              <a:rPr lang="ru-RU" dirty="0" smtClean="0"/>
              <a:t>Психопатия. Основные факторы</a:t>
            </a:r>
            <a:endParaRPr lang="en-US" dirty="0"/>
          </a:p>
        </p:txBody>
      </p:sp>
      <p:sp>
        <p:nvSpPr>
          <p:cNvPr id="6" name="Нижний колонтитул 6"/>
          <p:cNvSpPr>
            <a:spLocks noGrp="1"/>
          </p:cNvSpPr>
          <p:nvPr>
            <p:ph type="ftr" sz="quarter" idx="11"/>
          </p:nvPr>
        </p:nvSpPr>
        <p:spPr>
          <a:xfrm>
            <a:off x="4716016" y="6381328"/>
            <a:ext cx="4211960" cy="365125"/>
          </a:xfrm>
        </p:spPr>
        <p:txBody>
          <a:bodyPr/>
          <a:lstStyle>
            <a:lvl1pPr eaLnBrk="0" hangingPunct="0">
              <a:defRPr>
                <a:solidFill>
                  <a:schemeClr val="tx1"/>
                </a:solidFill>
                <a:latin typeface="Tahoma" charset="0"/>
                <a:ea typeface="Arial" charset="0"/>
                <a:cs typeface="Arial" charset="0"/>
              </a:defRPr>
            </a:lvl1pPr>
            <a:lvl2pPr marL="742950" indent="-285750" eaLnBrk="0" hangingPunct="0">
              <a:defRPr>
                <a:solidFill>
                  <a:schemeClr val="tx1"/>
                </a:solidFill>
                <a:latin typeface="Tahoma" charset="0"/>
                <a:ea typeface="Arial" charset="0"/>
                <a:cs typeface="Arial" charset="0"/>
              </a:defRPr>
            </a:lvl2pPr>
            <a:lvl3pPr marL="1143000" indent="-228600" eaLnBrk="0" hangingPunct="0">
              <a:defRPr>
                <a:solidFill>
                  <a:schemeClr val="tx1"/>
                </a:solidFill>
                <a:latin typeface="Tahoma" charset="0"/>
                <a:ea typeface="Arial" charset="0"/>
                <a:cs typeface="Arial" charset="0"/>
              </a:defRPr>
            </a:lvl3pPr>
            <a:lvl4pPr marL="1600200" indent="-228600" eaLnBrk="0" hangingPunct="0">
              <a:defRPr>
                <a:solidFill>
                  <a:schemeClr val="tx1"/>
                </a:solidFill>
                <a:latin typeface="Tahoma" charset="0"/>
                <a:ea typeface="Arial" charset="0"/>
                <a:cs typeface="Arial" charset="0"/>
              </a:defRPr>
            </a:lvl4pPr>
            <a:lvl5pPr marL="2057400" indent="-228600" eaLnBrk="0" hangingPunct="0">
              <a:defRPr>
                <a:solidFill>
                  <a:schemeClr val="tx1"/>
                </a:solidFill>
                <a:latin typeface="Tahoma" charset="0"/>
                <a:ea typeface="Arial" charset="0"/>
                <a:cs typeface="Arial" charset="0"/>
              </a:defRPr>
            </a:lvl5pPr>
            <a:lvl6pPr marL="2514600" indent="-228600" eaLnBrk="0" fontAlgn="base" hangingPunct="0">
              <a:spcBef>
                <a:spcPct val="0"/>
              </a:spcBef>
              <a:spcAft>
                <a:spcPct val="0"/>
              </a:spcAft>
              <a:defRPr>
                <a:solidFill>
                  <a:schemeClr val="tx1"/>
                </a:solidFill>
                <a:latin typeface="Tahoma" charset="0"/>
                <a:ea typeface="Arial" charset="0"/>
                <a:cs typeface="Arial" charset="0"/>
              </a:defRPr>
            </a:lvl6pPr>
            <a:lvl7pPr marL="2971800" indent="-228600" eaLnBrk="0" fontAlgn="base" hangingPunct="0">
              <a:spcBef>
                <a:spcPct val="0"/>
              </a:spcBef>
              <a:spcAft>
                <a:spcPct val="0"/>
              </a:spcAft>
              <a:defRPr>
                <a:solidFill>
                  <a:schemeClr val="tx1"/>
                </a:solidFill>
                <a:latin typeface="Tahoma" charset="0"/>
                <a:ea typeface="Arial" charset="0"/>
                <a:cs typeface="Arial" charset="0"/>
              </a:defRPr>
            </a:lvl7pPr>
            <a:lvl8pPr marL="3429000" indent="-228600" eaLnBrk="0" fontAlgn="base" hangingPunct="0">
              <a:spcBef>
                <a:spcPct val="0"/>
              </a:spcBef>
              <a:spcAft>
                <a:spcPct val="0"/>
              </a:spcAft>
              <a:defRPr>
                <a:solidFill>
                  <a:schemeClr val="tx1"/>
                </a:solidFill>
                <a:latin typeface="Tahoma" charset="0"/>
                <a:ea typeface="Arial" charset="0"/>
                <a:cs typeface="Arial" charset="0"/>
              </a:defRPr>
            </a:lvl8pPr>
            <a:lvl9pPr marL="3886200" indent="-228600" eaLnBrk="0" fontAlgn="base" hangingPunct="0">
              <a:spcBef>
                <a:spcPct val="0"/>
              </a:spcBef>
              <a:spcAft>
                <a:spcPct val="0"/>
              </a:spcAft>
              <a:defRPr>
                <a:solidFill>
                  <a:schemeClr val="tx1"/>
                </a:solidFill>
                <a:latin typeface="Tahoma" charset="0"/>
                <a:ea typeface="Arial" charset="0"/>
                <a:cs typeface="Arial" charset="0"/>
              </a:defRPr>
            </a:lvl9pPr>
          </a:lstStyle>
          <a:p>
            <a:pPr algn="r">
              <a:defRPr/>
            </a:pPr>
            <a:r>
              <a:rPr lang="ru-RU" sz="1300" dirty="0">
                <a:solidFill>
                  <a:schemeClr val="bg1"/>
                </a:solidFill>
              </a:rPr>
              <a:t>А.Филатов. </a:t>
            </a:r>
          </a:p>
          <a:p>
            <a:pPr algn="r">
              <a:defRPr/>
            </a:pPr>
            <a:r>
              <a:rPr lang="ru-RU" sz="1300" dirty="0">
                <a:solidFill>
                  <a:schemeClr val="bg1"/>
                </a:solidFill>
              </a:rPr>
              <a:t>Профайлинг, </a:t>
            </a:r>
            <a:r>
              <a:rPr lang="ru-RU" sz="1300">
                <a:solidFill>
                  <a:schemeClr val="bg1"/>
                </a:solidFill>
              </a:rPr>
              <a:t>нейротехнологии</a:t>
            </a:r>
            <a:r>
              <a:rPr lang="ru-RU" sz="1300" dirty="0">
                <a:solidFill>
                  <a:schemeClr val="bg1"/>
                </a:solidFill>
              </a:rPr>
              <a:t>, верификация лжи.</a:t>
            </a:r>
          </a:p>
        </p:txBody>
      </p:sp>
      <p:sp>
        <p:nvSpPr>
          <p:cNvPr id="7" name="Прямоугольник 6"/>
          <p:cNvSpPr/>
          <p:nvPr/>
        </p:nvSpPr>
        <p:spPr>
          <a:xfrm>
            <a:off x="-468560" y="6445564"/>
            <a:ext cx="2592288" cy="369332"/>
          </a:xfrm>
          <a:prstGeom prst="rect">
            <a:avLst/>
          </a:prstGeom>
        </p:spPr>
        <p:txBody>
          <a:bodyPr wrap="square">
            <a:spAutoFit/>
          </a:bodyPr>
          <a:lstStyle/>
          <a:p>
            <a:pPr algn="r">
              <a:defRPr/>
            </a:pPr>
            <a:r>
              <a:rPr lang="en-US" dirty="0" smtClean="0">
                <a:solidFill>
                  <a:schemeClr val="bg1"/>
                </a:solidFill>
              </a:rPr>
              <a:t>t.me/ProProfiling</a:t>
            </a:r>
            <a:endParaRPr lang="ru-RU" dirty="0">
              <a:solidFill>
                <a:schemeClr val="bg1"/>
              </a:solidFill>
            </a:endParaRPr>
          </a:p>
        </p:txBody>
      </p:sp>
      <p:pic>
        <p:nvPicPr>
          <p:cNvPr id="3" name="Изображение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7020" y="749843"/>
            <a:ext cx="7439432" cy="5614888"/>
          </a:xfrm>
          <a:prstGeom prst="rect">
            <a:avLst/>
          </a:prstGeom>
        </p:spPr>
      </p:pic>
    </p:spTree>
    <p:extLst>
      <p:ext uri="{BB962C8B-B14F-4D97-AF65-F5344CB8AC3E}">
        <p14:creationId xmlns:p14="http://schemas.microsoft.com/office/powerpoint/2010/main" val="12710642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1"/>
          <p:cNvSpPr txBox="1">
            <a:spLocks/>
          </p:cNvSpPr>
          <p:nvPr/>
        </p:nvSpPr>
        <p:spPr>
          <a:xfrm>
            <a:off x="-180528" y="0"/>
            <a:ext cx="9324528" cy="785818"/>
          </a:xfrm>
          <a:prstGeom prst="rect">
            <a:avLst/>
          </a:prstGeom>
        </p:spPr>
        <p:txBody>
          <a:bodyPr anchor="ctr"/>
          <a:lstStyle/>
          <a:p>
            <a:pPr algn="ctr" fontAlgn="auto">
              <a:spcAft>
                <a:spcPts val="0"/>
              </a:spcAft>
              <a:defRPr/>
            </a:pPr>
            <a:r>
              <a:rPr lang="ru-RU" sz="3800" b="1" dirty="0" smtClean="0">
                <a:ln w="18000">
                  <a:solidFill>
                    <a:srgbClr val="A50021"/>
                  </a:solidFill>
                  <a:prstDash val="solid"/>
                  <a:miter lim="800000"/>
                </a:ln>
                <a:solidFill>
                  <a:srgbClr val="C00000"/>
                </a:solidFill>
                <a:effectLst>
                  <a:glow rad="63500">
                    <a:schemeClr val="accent6">
                      <a:satMod val="175000"/>
                      <a:alpha val="40000"/>
                    </a:schemeClr>
                  </a:glow>
                  <a:outerShdw blurRad="25500" dist="23000" dir="7020000" algn="tl">
                    <a:srgbClr val="000000">
                      <a:alpha val="50000"/>
                    </a:srgbClr>
                  </a:outerShdw>
                  <a:reflection blurRad="6350" stA="55000" endA="300" endPos="45500" dir="5400000" sy="-100000" algn="bl" rotWithShape="0"/>
                </a:effectLst>
                <a:latin typeface="Myriad Pro" pitchFamily="34" charset="0"/>
                <a:ea typeface="+mj-ea"/>
                <a:cs typeface="+mj-cs"/>
              </a:rPr>
              <a:t>А.Филатов: несколько слов о себе</a:t>
            </a:r>
            <a:endParaRPr lang="ru-RU" sz="3800" b="1" dirty="0">
              <a:ln w="18000">
                <a:solidFill>
                  <a:srgbClr val="A50021"/>
                </a:solidFill>
                <a:prstDash val="solid"/>
                <a:miter lim="800000"/>
              </a:ln>
              <a:solidFill>
                <a:srgbClr val="C00000"/>
              </a:solidFill>
              <a:effectLst>
                <a:glow rad="63500">
                  <a:schemeClr val="accent6">
                    <a:satMod val="175000"/>
                    <a:alpha val="40000"/>
                  </a:schemeClr>
                </a:glow>
                <a:outerShdw blurRad="25500" dist="23000" dir="7020000" algn="tl">
                  <a:srgbClr val="000000">
                    <a:alpha val="50000"/>
                  </a:srgbClr>
                </a:outerShdw>
                <a:reflection blurRad="6350" stA="55000" endA="300" endPos="45500" dir="5400000" sy="-100000" algn="bl" rotWithShape="0"/>
              </a:effectLst>
              <a:latin typeface="Myriad Pro" pitchFamily="34" charset="0"/>
              <a:ea typeface="+mj-ea"/>
              <a:cs typeface="+mj-cs"/>
            </a:endParaRPr>
          </a:p>
        </p:txBody>
      </p:sp>
      <p:sp>
        <p:nvSpPr>
          <p:cNvPr id="7" name="Нижний колонтитул 6"/>
          <p:cNvSpPr>
            <a:spLocks noGrp="1"/>
          </p:cNvSpPr>
          <p:nvPr>
            <p:ph type="ftr" sz="quarter" idx="11"/>
          </p:nvPr>
        </p:nvSpPr>
        <p:spPr>
          <a:xfrm>
            <a:off x="4481736" y="6381328"/>
            <a:ext cx="4644008" cy="455067"/>
          </a:xfrm>
        </p:spPr>
        <p:txBody>
          <a:bodyPr/>
          <a:lstStyle>
            <a:lvl1pPr eaLnBrk="0" hangingPunct="0">
              <a:defRPr>
                <a:solidFill>
                  <a:schemeClr val="tx1"/>
                </a:solidFill>
                <a:latin typeface="Tahoma" charset="0"/>
                <a:ea typeface="Arial" charset="0"/>
                <a:cs typeface="Arial" charset="0"/>
              </a:defRPr>
            </a:lvl1pPr>
            <a:lvl2pPr marL="742950" indent="-285750" eaLnBrk="0" hangingPunct="0">
              <a:defRPr>
                <a:solidFill>
                  <a:schemeClr val="tx1"/>
                </a:solidFill>
                <a:latin typeface="Tahoma" charset="0"/>
                <a:ea typeface="Arial" charset="0"/>
                <a:cs typeface="Arial" charset="0"/>
              </a:defRPr>
            </a:lvl2pPr>
            <a:lvl3pPr marL="1143000" indent="-228600" eaLnBrk="0" hangingPunct="0">
              <a:defRPr>
                <a:solidFill>
                  <a:schemeClr val="tx1"/>
                </a:solidFill>
                <a:latin typeface="Tahoma" charset="0"/>
                <a:ea typeface="Arial" charset="0"/>
                <a:cs typeface="Arial" charset="0"/>
              </a:defRPr>
            </a:lvl3pPr>
            <a:lvl4pPr marL="1600200" indent="-228600" eaLnBrk="0" hangingPunct="0">
              <a:defRPr>
                <a:solidFill>
                  <a:schemeClr val="tx1"/>
                </a:solidFill>
                <a:latin typeface="Tahoma" charset="0"/>
                <a:ea typeface="Arial" charset="0"/>
                <a:cs typeface="Arial" charset="0"/>
              </a:defRPr>
            </a:lvl4pPr>
            <a:lvl5pPr marL="2057400" indent="-228600" eaLnBrk="0" hangingPunct="0">
              <a:defRPr>
                <a:solidFill>
                  <a:schemeClr val="tx1"/>
                </a:solidFill>
                <a:latin typeface="Tahoma" charset="0"/>
                <a:ea typeface="Arial" charset="0"/>
                <a:cs typeface="Arial" charset="0"/>
              </a:defRPr>
            </a:lvl5pPr>
            <a:lvl6pPr marL="2514600" indent="-228600" eaLnBrk="0" fontAlgn="base" hangingPunct="0">
              <a:spcBef>
                <a:spcPct val="0"/>
              </a:spcBef>
              <a:spcAft>
                <a:spcPct val="0"/>
              </a:spcAft>
              <a:defRPr>
                <a:solidFill>
                  <a:schemeClr val="tx1"/>
                </a:solidFill>
                <a:latin typeface="Tahoma" charset="0"/>
                <a:ea typeface="Arial" charset="0"/>
                <a:cs typeface="Arial" charset="0"/>
              </a:defRPr>
            </a:lvl6pPr>
            <a:lvl7pPr marL="2971800" indent="-228600" eaLnBrk="0" fontAlgn="base" hangingPunct="0">
              <a:spcBef>
                <a:spcPct val="0"/>
              </a:spcBef>
              <a:spcAft>
                <a:spcPct val="0"/>
              </a:spcAft>
              <a:defRPr>
                <a:solidFill>
                  <a:schemeClr val="tx1"/>
                </a:solidFill>
                <a:latin typeface="Tahoma" charset="0"/>
                <a:ea typeface="Arial" charset="0"/>
                <a:cs typeface="Arial" charset="0"/>
              </a:defRPr>
            </a:lvl7pPr>
            <a:lvl8pPr marL="3429000" indent="-228600" eaLnBrk="0" fontAlgn="base" hangingPunct="0">
              <a:spcBef>
                <a:spcPct val="0"/>
              </a:spcBef>
              <a:spcAft>
                <a:spcPct val="0"/>
              </a:spcAft>
              <a:defRPr>
                <a:solidFill>
                  <a:schemeClr val="tx1"/>
                </a:solidFill>
                <a:latin typeface="Tahoma" charset="0"/>
                <a:ea typeface="Arial" charset="0"/>
                <a:cs typeface="Arial" charset="0"/>
              </a:defRPr>
            </a:lvl8pPr>
            <a:lvl9pPr marL="3886200" indent="-228600" eaLnBrk="0" fontAlgn="base" hangingPunct="0">
              <a:spcBef>
                <a:spcPct val="0"/>
              </a:spcBef>
              <a:spcAft>
                <a:spcPct val="0"/>
              </a:spcAft>
              <a:defRPr>
                <a:solidFill>
                  <a:schemeClr val="tx1"/>
                </a:solidFill>
                <a:latin typeface="Tahoma" charset="0"/>
                <a:ea typeface="Arial" charset="0"/>
                <a:cs typeface="Arial" charset="0"/>
              </a:defRPr>
            </a:lvl9pPr>
          </a:lstStyle>
          <a:p>
            <a:pPr algn="r">
              <a:defRPr/>
            </a:pPr>
            <a:r>
              <a:rPr lang="ru-RU" sz="1300" dirty="0">
                <a:solidFill>
                  <a:schemeClr val="bg1"/>
                </a:solidFill>
              </a:rPr>
              <a:t>А.Филатов. </a:t>
            </a:r>
          </a:p>
          <a:p>
            <a:pPr algn="r">
              <a:defRPr/>
            </a:pPr>
            <a:r>
              <a:rPr lang="ru-RU" sz="1300" dirty="0">
                <a:solidFill>
                  <a:schemeClr val="bg1"/>
                </a:solidFill>
              </a:rPr>
              <a:t>Профайлинг, нейротехнологии, верификация лжи.</a:t>
            </a:r>
          </a:p>
        </p:txBody>
      </p:sp>
      <p:pic>
        <p:nvPicPr>
          <p:cNvPr id="2" name="Изображение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36" y="1772816"/>
            <a:ext cx="2834640" cy="2808312"/>
          </a:xfrm>
          <a:prstGeom prst="rect">
            <a:avLst/>
          </a:prstGeom>
        </p:spPr>
      </p:pic>
      <p:sp>
        <p:nvSpPr>
          <p:cNvPr id="6" name="Подзаголовок 6"/>
          <p:cNvSpPr txBox="1">
            <a:spLocks/>
          </p:cNvSpPr>
          <p:nvPr/>
        </p:nvSpPr>
        <p:spPr bwMode="auto">
          <a:xfrm>
            <a:off x="2840376" y="1772816"/>
            <a:ext cx="6052104" cy="3744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r" eaLnBrk="1" hangingPunct="1">
              <a:defRPr/>
            </a:pPr>
            <a:r>
              <a:rPr lang="ru-RU" sz="2400" b="1" dirty="0" smtClean="0">
                <a:solidFill>
                  <a:schemeClr val="tx2">
                    <a:lumMod val="75000"/>
                  </a:schemeClr>
                </a:solidFill>
              </a:rPr>
              <a:t>Высшее медицинское и психологическое образование</a:t>
            </a:r>
          </a:p>
          <a:p>
            <a:pPr algn="r" eaLnBrk="1" hangingPunct="1">
              <a:defRPr/>
            </a:pPr>
            <a:r>
              <a:rPr lang="ru-RU" sz="2400" b="1" dirty="0" smtClean="0">
                <a:solidFill>
                  <a:schemeClr val="tx2">
                    <a:lumMod val="75000"/>
                  </a:schemeClr>
                </a:solidFill>
              </a:rPr>
              <a:t>Дополнительное образование в области </a:t>
            </a:r>
            <a:r>
              <a:rPr lang="ru-RU" sz="2400" b="1" dirty="0" err="1" smtClean="0">
                <a:solidFill>
                  <a:schemeClr val="tx2">
                    <a:lumMod val="75000"/>
                  </a:schemeClr>
                </a:solidFill>
              </a:rPr>
              <a:t>нейронаук</a:t>
            </a:r>
            <a:r>
              <a:rPr lang="en-US" sz="2400" b="1" dirty="0">
                <a:solidFill>
                  <a:schemeClr val="tx2">
                    <a:lumMod val="75000"/>
                  </a:schemeClr>
                </a:solidFill>
              </a:rPr>
              <a:t>,</a:t>
            </a:r>
            <a:r>
              <a:rPr lang="ru-RU" sz="2400" b="1" dirty="0" smtClean="0">
                <a:solidFill>
                  <a:schemeClr val="tx2">
                    <a:lumMod val="75000"/>
                  </a:schemeClr>
                </a:solidFill>
              </a:rPr>
              <a:t> </a:t>
            </a:r>
            <a:r>
              <a:rPr lang="ru-RU" sz="2400" b="1" dirty="0" err="1" smtClean="0">
                <a:solidFill>
                  <a:schemeClr val="tx2">
                    <a:lumMod val="75000"/>
                  </a:schemeClr>
                </a:solidFill>
              </a:rPr>
              <a:t>нейротехнологий</a:t>
            </a:r>
            <a:r>
              <a:rPr lang="ru-RU" sz="2400" b="1" dirty="0" smtClean="0">
                <a:solidFill>
                  <a:schemeClr val="tx2">
                    <a:lumMod val="75000"/>
                  </a:schemeClr>
                </a:solidFill>
              </a:rPr>
              <a:t> и </a:t>
            </a:r>
            <a:r>
              <a:rPr lang="en-US" sz="2400" b="1" dirty="0" smtClean="0">
                <a:solidFill>
                  <a:schemeClr val="tx2">
                    <a:lumMod val="75000"/>
                  </a:schemeClr>
                </a:solidFill>
              </a:rPr>
              <a:t>IT.</a:t>
            </a:r>
          </a:p>
          <a:p>
            <a:pPr algn="r" eaLnBrk="1" hangingPunct="1">
              <a:defRPr/>
            </a:pPr>
            <a:r>
              <a:rPr lang="ru-RU" sz="2400" b="1" dirty="0" smtClean="0">
                <a:solidFill>
                  <a:schemeClr val="tx2">
                    <a:lumMod val="75000"/>
                  </a:schemeClr>
                </a:solidFill>
              </a:rPr>
              <a:t>Руководитель лаборатории цифрового </a:t>
            </a:r>
            <a:r>
              <a:rPr lang="ru-RU" sz="2400" b="1" dirty="0" err="1" smtClean="0">
                <a:solidFill>
                  <a:schemeClr val="tx2">
                    <a:lumMod val="75000"/>
                  </a:schemeClr>
                </a:solidFill>
              </a:rPr>
              <a:t>профайлинга</a:t>
            </a:r>
            <a:endParaRPr lang="ru-RU" sz="2400" b="1" dirty="0" smtClean="0">
              <a:solidFill>
                <a:schemeClr val="tx2">
                  <a:lumMod val="75000"/>
                </a:schemeClr>
              </a:solidFill>
            </a:endParaRPr>
          </a:p>
          <a:p>
            <a:pPr algn="r" eaLnBrk="1" hangingPunct="1">
              <a:defRPr/>
            </a:pPr>
            <a:r>
              <a:rPr lang="ru-RU" sz="2400" b="1" dirty="0" smtClean="0">
                <a:solidFill>
                  <a:schemeClr val="tx2">
                    <a:lumMod val="75000"/>
                  </a:schemeClr>
                </a:solidFill>
              </a:rPr>
              <a:t>Эксперт-профайлер международного уровня</a:t>
            </a:r>
          </a:p>
          <a:p>
            <a:pPr algn="r" eaLnBrk="1" hangingPunct="1">
              <a:defRPr/>
            </a:pPr>
            <a:r>
              <a:rPr lang="ru-RU" sz="2400" b="1" dirty="0">
                <a:solidFill>
                  <a:schemeClr val="tx2">
                    <a:lumMod val="75000"/>
                  </a:schemeClr>
                </a:solidFill>
              </a:rPr>
              <a:t>Автор энциклопедии </a:t>
            </a:r>
            <a:r>
              <a:rPr lang="ru-RU" sz="2400" b="1" dirty="0" err="1">
                <a:solidFill>
                  <a:schemeClr val="tx2">
                    <a:lumMod val="75000"/>
                  </a:schemeClr>
                </a:solidFill>
              </a:rPr>
              <a:t>профайлинга</a:t>
            </a:r>
            <a:endParaRPr lang="ru-RU" sz="2400" b="1" dirty="0">
              <a:solidFill>
                <a:schemeClr val="tx2">
                  <a:lumMod val="75000"/>
                </a:schemeClr>
              </a:solidFill>
            </a:endParaRPr>
          </a:p>
          <a:p>
            <a:pPr algn="r" eaLnBrk="1" hangingPunct="1">
              <a:defRPr/>
            </a:pPr>
            <a:endParaRPr lang="ru-RU" sz="2400" b="1" dirty="0">
              <a:solidFill>
                <a:schemeClr val="tx2">
                  <a:lumMod val="75000"/>
                </a:schemeClr>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01216" y="35722"/>
            <a:ext cx="8229600" cy="714121"/>
          </a:xfrm>
        </p:spPr>
        <p:txBody>
          <a:bodyPr/>
          <a:lstStyle/>
          <a:p>
            <a:r>
              <a:rPr lang="ru-RU" dirty="0" smtClean="0"/>
              <a:t>Признаки психопатизации</a:t>
            </a:r>
            <a:endParaRPr lang="en-US" dirty="0"/>
          </a:p>
        </p:txBody>
      </p:sp>
      <p:sp>
        <p:nvSpPr>
          <p:cNvPr id="6" name="Нижний колонтитул 6"/>
          <p:cNvSpPr>
            <a:spLocks noGrp="1"/>
          </p:cNvSpPr>
          <p:nvPr>
            <p:ph type="ftr" sz="quarter" idx="11"/>
          </p:nvPr>
        </p:nvSpPr>
        <p:spPr>
          <a:xfrm>
            <a:off x="4716016" y="6381328"/>
            <a:ext cx="4211960" cy="365125"/>
          </a:xfrm>
        </p:spPr>
        <p:txBody>
          <a:bodyPr/>
          <a:lstStyle>
            <a:lvl1pPr eaLnBrk="0" hangingPunct="0">
              <a:defRPr>
                <a:solidFill>
                  <a:schemeClr val="tx1"/>
                </a:solidFill>
                <a:latin typeface="Tahoma" charset="0"/>
                <a:ea typeface="Arial" charset="0"/>
                <a:cs typeface="Arial" charset="0"/>
              </a:defRPr>
            </a:lvl1pPr>
            <a:lvl2pPr marL="742950" indent="-285750" eaLnBrk="0" hangingPunct="0">
              <a:defRPr>
                <a:solidFill>
                  <a:schemeClr val="tx1"/>
                </a:solidFill>
                <a:latin typeface="Tahoma" charset="0"/>
                <a:ea typeface="Arial" charset="0"/>
                <a:cs typeface="Arial" charset="0"/>
              </a:defRPr>
            </a:lvl2pPr>
            <a:lvl3pPr marL="1143000" indent="-228600" eaLnBrk="0" hangingPunct="0">
              <a:defRPr>
                <a:solidFill>
                  <a:schemeClr val="tx1"/>
                </a:solidFill>
                <a:latin typeface="Tahoma" charset="0"/>
                <a:ea typeface="Arial" charset="0"/>
                <a:cs typeface="Arial" charset="0"/>
              </a:defRPr>
            </a:lvl3pPr>
            <a:lvl4pPr marL="1600200" indent="-228600" eaLnBrk="0" hangingPunct="0">
              <a:defRPr>
                <a:solidFill>
                  <a:schemeClr val="tx1"/>
                </a:solidFill>
                <a:latin typeface="Tahoma" charset="0"/>
                <a:ea typeface="Arial" charset="0"/>
                <a:cs typeface="Arial" charset="0"/>
              </a:defRPr>
            </a:lvl4pPr>
            <a:lvl5pPr marL="2057400" indent="-228600" eaLnBrk="0" hangingPunct="0">
              <a:defRPr>
                <a:solidFill>
                  <a:schemeClr val="tx1"/>
                </a:solidFill>
                <a:latin typeface="Tahoma" charset="0"/>
                <a:ea typeface="Arial" charset="0"/>
                <a:cs typeface="Arial" charset="0"/>
              </a:defRPr>
            </a:lvl5pPr>
            <a:lvl6pPr marL="2514600" indent="-228600" eaLnBrk="0" fontAlgn="base" hangingPunct="0">
              <a:spcBef>
                <a:spcPct val="0"/>
              </a:spcBef>
              <a:spcAft>
                <a:spcPct val="0"/>
              </a:spcAft>
              <a:defRPr>
                <a:solidFill>
                  <a:schemeClr val="tx1"/>
                </a:solidFill>
                <a:latin typeface="Tahoma" charset="0"/>
                <a:ea typeface="Arial" charset="0"/>
                <a:cs typeface="Arial" charset="0"/>
              </a:defRPr>
            </a:lvl6pPr>
            <a:lvl7pPr marL="2971800" indent="-228600" eaLnBrk="0" fontAlgn="base" hangingPunct="0">
              <a:spcBef>
                <a:spcPct val="0"/>
              </a:spcBef>
              <a:spcAft>
                <a:spcPct val="0"/>
              </a:spcAft>
              <a:defRPr>
                <a:solidFill>
                  <a:schemeClr val="tx1"/>
                </a:solidFill>
                <a:latin typeface="Tahoma" charset="0"/>
                <a:ea typeface="Arial" charset="0"/>
                <a:cs typeface="Arial" charset="0"/>
              </a:defRPr>
            </a:lvl7pPr>
            <a:lvl8pPr marL="3429000" indent="-228600" eaLnBrk="0" fontAlgn="base" hangingPunct="0">
              <a:spcBef>
                <a:spcPct val="0"/>
              </a:spcBef>
              <a:spcAft>
                <a:spcPct val="0"/>
              </a:spcAft>
              <a:defRPr>
                <a:solidFill>
                  <a:schemeClr val="tx1"/>
                </a:solidFill>
                <a:latin typeface="Tahoma" charset="0"/>
                <a:ea typeface="Arial" charset="0"/>
                <a:cs typeface="Arial" charset="0"/>
              </a:defRPr>
            </a:lvl8pPr>
            <a:lvl9pPr marL="3886200" indent="-228600" eaLnBrk="0" fontAlgn="base" hangingPunct="0">
              <a:spcBef>
                <a:spcPct val="0"/>
              </a:spcBef>
              <a:spcAft>
                <a:spcPct val="0"/>
              </a:spcAft>
              <a:defRPr>
                <a:solidFill>
                  <a:schemeClr val="tx1"/>
                </a:solidFill>
                <a:latin typeface="Tahoma" charset="0"/>
                <a:ea typeface="Arial" charset="0"/>
                <a:cs typeface="Arial" charset="0"/>
              </a:defRPr>
            </a:lvl9pPr>
          </a:lstStyle>
          <a:p>
            <a:pPr algn="r">
              <a:defRPr/>
            </a:pPr>
            <a:r>
              <a:rPr lang="ru-RU" sz="1300" dirty="0">
                <a:solidFill>
                  <a:schemeClr val="bg1"/>
                </a:solidFill>
              </a:rPr>
              <a:t>А.Филатов. </a:t>
            </a:r>
          </a:p>
          <a:p>
            <a:pPr algn="r">
              <a:defRPr/>
            </a:pPr>
            <a:r>
              <a:rPr lang="ru-RU" sz="1300" dirty="0">
                <a:solidFill>
                  <a:schemeClr val="bg1"/>
                </a:solidFill>
              </a:rPr>
              <a:t>Профайлинг, </a:t>
            </a:r>
            <a:r>
              <a:rPr lang="ru-RU" sz="1300">
                <a:solidFill>
                  <a:schemeClr val="bg1"/>
                </a:solidFill>
              </a:rPr>
              <a:t>нейротехнологии</a:t>
            </a:r>
            <a:r>
              <a:rPr lang="ru-RU" sz="1300" dirty="0">
                <a:solidFill>
                  <a:schemeClr val="bg1"/>
                </a:solidFill>
              </a:rPr>
              <a:t>, верификация лжи.</a:t>
            </a:r>
          </a:p>
        </p:txBody>
      </p:sp>
      <p:sp>
        <p:nvSpPr>
          <p:cNvPr id="7" name="Прямоугольник 6"/>
          <p:cNvSpPr/>
          <p:nvPr/>
        </p:nvSpPr>
        <p:spPr>
          <a:xfrm>
            <a:off x="-468560" y="6445564"/>
            <a:ext cx="2592288" cy="369332"/>
          </a:xfrm>
          <a:prstGeom prst="rect">
            <a:avLst/>
          </a:prstGeom>
        </p:spPr>
        <p:txBody>
          <a:bodyPr wrap="square">
            <a:spAutoFit/>
          </a:bodyPr>
          <a:lstStyle/>
          <a:p>
            <a:pPr algn="r">
              <a:defRPr/>
            </a:pPr>
            <a:r>
              <a:rPr lang="en-US" dirty="0" smtClean="0">
                <a:solidFill>
                  <a:schemeClr val="bg1"/>
                </a:solidFill>
              </a:rPr>
              <a:t>t.me/ProProfiling</a:t>
            </a:r>
            <a:endParaRPr lang="ru-RU" dirty="0">
              <a:solidFill>
                <a:schemeClr val="bg1"/>
              </a:solidFill>
            </a:endParaRPr>
          </a:p>
        </p:txBody>
      </p:sp>
      <p:pic>
        <p:nvPicPr>
          <p:cNvPr id="2" name="Изображение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7208" y="980728"/>
            <a:ext cx="8577616" cy="5160038"/>
          </a:xfrm>
          <a:prstGeom prst="rect">
            <a:avLst/>
          </a:prstGeom>
        </p:spPr>
      </p:pic>
    </p:spTree>
    <p:extLst>
      <p:ext uri="{BB962C8B-B14F-4D97-AF65-F5344CB8AC3E}">
        <p14:creationId xmlns:p14="http://schemas.microsoft.com/office/powerpoint/2010/main" val="88465478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52400" y="-21425"/>
            <a:ext cx="8229600" cy="714121"/>
          </a:xfrm>
        </p:spPr>
        <p:txBody>
          <a:bodyPr/>
          <a:lstStyle/>
          <a:p>
            <a:r>
              <a:rPr lang="ru-RU" dirty="0" smtClean="0"/>
              <a:t>Признак №4</a:t>
            </a:r>
            <a:endParaRPr lang="en-US" dirty="0"/>
          </a:p>
        </p:txBody>
      </p:sp>
      <p:sp>
        <p:nvSpPr>
          <p:cNvPr id="5" name="Content Placeholder 4"/>
          <p:cNvSpPr>
            <a:spLocks noGrp="1"/>
          </p:cNvSpPr>
          <p:nvPr>
            <p:ph idx="1"/>
          </p:nvPr>
        </p:nvSpPr>
        <p:spPr>
          <a:xfrm>
            <a:off x="395536" y="709158"/>
            <a:ext cx="8229600" cy="4389120"/>
          </a:xfrm>
        </p:spPr>
        <p:txBody>
          <a:bodyPr/>
          <a:lstStyle/>
          <a:p>
            <a:r>
              <a:rPr lang="en-US" dirty="0" smtClean="0"/>
              <a:t>Measuring fluctuating asymmetry (FA) of psychopathic offenders, non-psychopathic offenders, and non-offenders</a:t>
            </a:r>
          </a:p>
          <a:p>
            <a:endParaRPr lang="en-US" dirty="0" smtClean="0"/>
          </a:p>
          <a:p>
            <a:r>
              <a:rPr lang="en-US" dirty="0" smtClean="0"/>
              <a:t>FA- deviation from perfect bilateral symmetry</a:t>
            </a:r>
          </a:p>
          <a:p>
            <a:pPr>
              <a:buNone/>
            </a:pPr>
            <a:endParaRPr lang="en-US" dirty="0"/>
          </a:p>
        </p:txBody>
      </p:sp>
      <p:pic>
        <p:nvPicPr>
          <p:cNvPr id="1026" name="Picture 2" descr="http://mgodfrey.umwblogs.org/files/2009/11/points-of-symmetry.JPG"/>
          <p:cNvPicPr>
            <a:picLocks noChangeAspect="1" noChangeArrowheads="1"/>
          </p:cNvPicPr>
          <p:nvPr/>
        </p:nvPicPr>
        <p:blipFill>
          <a:blip r:embed="rId2" cstate="print"/>
          <a:srcRect/>
          <a:stretch>
            <a:fillRect/>
          </a:stretch>
        </p:blipFill>
        <p:spPr bwMode="auto">
          <a:xfrm>
            <a:off x="1378868" y="3429000"/>
            <a:ext cx="1905000" cy="2438400"/>
          </a:xfrm>
          <a:prstGeom prst="rect">
            <a:avLst/>
          </a:prstGeom>
          <a:noFill/>
        </p:spPr>
      </p:pic>
      <p:pic>
        <p:nvPicPr>
          <p:cNvPr id="1028" name="Picture 4" descr="http://psychologyofbeauty.files.wordpress.com/2009/08/082709_2316_symmetrypar1.jpg?w=475&amp;h=339"/>
          <p:cNvPicPr>
            <a:picLocks noChangeAspect="1" noChangeArrowheads="1"/>
          </p:cNvPicPr>
          <p:nvPr/>
        </p:nvPicPr>
        <p:blipFill>
          <a:blip r:embed="rId3" cstate="print"/>
          <a:srcRect/>
          <a:stretch>
            <a:fillRect/>
          </a:stretch>
        </p:blipFill>
        <p:spPr bwMode="auto">
          <a:xfrm>
            <a:off x="4128652" y="3456882"/>
            <a:ext cx="3657600" cy="2610371"/>
          </a:xfrm>
          <a:prstGeom prst="rect">
            <a:avLst/>
          </a:prstGeom>
          <a:noFill/>
        </p:spPr>
      </p:pic>
      <p:sp>
        <p:nvSpPr>
          <p:cNvPr id="6" name="Нижний колонтитул 6"/>
          <p:cNvSpPr>
            <a:spLocks noGrp="1"/>
          </p:cNvSpPr>
          <p:nvPr>
            <p:ph type="ftr" sz="quarter" idx="11"/>
          </p:nvPr>
        </p:nvSpPr>
        <p:spPr>
          <a:xfrm>
            <a:off x="4716016" y="6381328"/>
            <a:ext cx="4211960" cy="365125"/>
          </a:xfrm>
        </p:spPr>
        <p:txBody>
          <a:bodyPr/>
          <a:lstStyle>
            <a:lvl1pPr eaLnBrk="0" hangingPunct="0">
              <a:defRPr>
                <a:solidFill>
                  <a:schemeClr val="tx1"/>
                </a:solidFill>
                <a:latin typeface="Tahoma" charset="0"/>
                <a:ea typeface="Arial" charset="0"/>
                <a:cs typeface="Arial" charset="0"/>
              </a:defRPr>
            </a:lvl1pPr>
            <a:lvl2pPr marL="742950" indent="-285750" eaLnBrk="0" hangingPunct="0">
              <a:defRPr>
                <a:solidFill>
                  <a:schemeClr val="tx1"/>
                </a:solidFill>
                <a:latin typeface="Tahoma" charset="0"/>
                <a:ea typeface="Arial" charset="0"/>
                <a:cs typeface="Arial" charset="0"/>
              </a:defRPr>
            </a:lvl2pPr>
            <a:lvl3pPr marL="1143000" indent="-228600" eaLnBrk="0" hangingPunct="0">
              <a:defRPr>
                <a:solidFill>
                  <a:schemeClr val="tx1"/>
                </a:solidFill>
                <a:latin typeface="Tahoma" charset="0"/>
                <a:ea typeface="Arial" charset="0"/>
                <a:cs typeface="Arial" charset="0"/>
              </a:defRPr>
            </a:lvl3pPr>
            <a:lvl4pPr marL="1600200" indent="-228600" eaLnBrk="0" hangingPunct="0">
              <a:defRPr>
                <a:solidFill>
                  <a:schemeClr val="tx1"/>
                </a:solidFill>
                <a:latin typeface="Tahoma" charset="0"/>
                <a:ea typeface="Arial" charset="0"/>
                <a:cs typeface="Arial" charset="0"/>
              </a:defRPr>
            </a:lvl4pPr>
            <a:lvl5pPr marL="2057400" indent="-228600" eaLnBrk="0" hangingPunct="0">
              <a:defRPr>
                <a:solidFill>
                  <a:schemeClr val="tx1"/>
                </a:solidFill>
                <a:latin typeface="Tahoma" charset="0"/>
                <a:ea typeface="Arial" charset="0"/>
                <a:cs typeface="Arial" charset="0"/>
              </a:defRPr>
            </a:lvl5pPr>
            <a:lvl6pPr marL="2514600" indent="-228600" eaLnBrk="0" fontAlgn="base" hangingPunct="0">
              <a:spcBef>
                <a:spcPct val="0"/>
              </a:spcBef>
              <a:spcAft>
                <a:spcPct val="0"/>
              </a:spcAft>
              <a:defRPr>
                <a:solidFill>
                  <a:schemeClr val="tx1"/>
                </a:solidFill>
                <a:latin typeface="Tahoma" charset="0"/>
                <a:ea typeface="Arial" charset="0"/>
                <a:cs typeface="Arial" charset="0"/>
              </a:defRPr>
            </a:lvl6pPr>
            <a:lvl7pPr marL="2971800" indent="-228600" eaLnBrk="0" fontAlgn="base" hangingPunct="0">
              <a:spcBef>
                <a:spcPct val="0"/>
              </a:spcBef>
              <a:spcAft>
                <a:spcPct val="0"/>
              </a:spcAft>
              <a:defRPr>
                <a:solidFill>
                  <a:schemeClr val="tx1"/>
                </a:solidFill>
                <a:latin typeface="Tahoma" charset="0"/>
                <a:ea typeface="Arial" charset="0"/>
                <a:cs typeface="Arial" charset="0"/>
              </a:defRPr>
            </a:lvl7pPr>
            <a:lvl8pPr marL="3429000" indent="-228600" eaLnBrk="0" fontAlgn="base" hangingPunct="0">
              <a:spcBef>
                <a:spcPct val="0"/>
              </a:spcBef>
              <a:spcAft>
                <a:spcPct val="0"/>
              </a:spcAft>
              <a:defRPr>
                <a:solidFill>
                  <a:schemeClr val="tx1"/>
                </a:solidFill>
                <a:latin typeface="Tahoma" charset="0"/>
                <a:ea typeface="Arial" charset="0"/>
                <a:cs typeface="Arial" charset="0"/>
              </a:defRPr>
            </a:lvl8pPr>
            <a:lvl9pPr marL="3886200" indent="-228600" eaLnBrk="0" fontAlgn="base" hangingPunct="0">
              <a:spcBef>
                <a:spcPct val="0"/>
              </a:spcBef>
              <a:spcAft>
                <a:spcPct val="0"/>
              </a:spcAft>
              <a:defRPr>
                <a:solidFill>
                  <a:schemeClr val="tx1"/>
                </a:solidFill>
                <a:latin typeface="Tahoma" charset="0"/>
                <a:ea typeface="Arial" charset="0"/>
                <a:cs typeface="Arial" charset="0"/>
              </a:defRPr>
            </a:lvl9pPr>
          </a:lstStyle>
          <a:p>
            <a:pPr algn="r">
              <a:defRPr/>
            </a:pPr>
            <a:r>
              <a:rPr lang="ru-RU" sz="1300" dirty="0">
                <a:solidFill>
                  <a:schemeClr val="bg1"/>
                </a:solidFill>
              </a:rPr>
              <a:t>А.Филатов. </a:t>
            </a:r>
          </a:p>
          <a:p>
            <a:pPr algn="r">
              <a:defRPr/>
            </a:pPr>
            <a:r>
              <a:rPr lang="ru-RU" sz="1300" dirty="0">
                <a:solidFill>
                  <a:schemeClr val="bg1"/>
                </a:solidFill>
              </a:rPr>
              <a:t>Профайлинг, нейротехнологии, верификация лжи.</a:t>
            </a:r>
          </a:p>
        </p:txBody>
      </p:sp>
      <p:sp>
        <p:nvSpPr>
          <p:cNvPr id="7" name="Прямоугольник 6"/>
          <p:cNvSpPr/>
          <p:nvPr/>
        </p:nvSpPr>
        <p:spPr>
          <a:xfrm>
            <a:off x="-468560" y="6445564"/>
            <a:ext cx="2592288" cy="369332"/>
          </a:xfrm>
          <a:prstGeom prst="rect">
            <a:avLst/>
          </a:prstGeom>
        </p:spPr>
        <p:txBody>
          <a:bodyPr wrap="square">
            <a:spAutoFit/>
          </a:bodyPr>
          <a:lstStyle/>
          <a:p>
            <a:pPr algn="r">
              <a:defRPr/>
            </a:pPr>
            <a:r>
              <a:rPr lang="en-US" dirty="0" smtClean="0">
                <a:solidFill>
                  <a:schemeClr val="bg1"/>
                </a:solidFill>
              </a:rPr>
              <a:t>t.me/ProProfiling</a:t>
            </a:r>
            <a:endParaRPr lang="ru-RU" dirty="0">
              <a:solidFill>
                <a:schemeClr val="bg1"/>
              </a:solidFill>
            </a:endParaRPr>
          </a:p>
        </p:txBody>
      </p:sp>
    </p:spTree>
    <p:extLst>
      <p:ext uri="{BB962C8B-B14F-4D97-AF65-F5344CB8AC3E}">
        <p14:creationId xmlns:p14="http://schemas.microsoft.com/office/powerpoint/2010/main" val="82921720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01216" y="35722"/>
            <a:ext cx="8229600" cy="714121"/>
          </a:xfrm>
        </p:spPr>
        <p:txBody>
          <a:bodyPr/>
          <a:lstStyle/>
          <a:p>
            <a:r>
              <a:rPr lang="ru-RU" dirty="0" smtClean="0"/>
              <a:t>Признаки психопатизации</a:t>
            </a:r>
            <a:endParaRPr lang="en-US" dirty="0"/>
          </a:p>
        </p:txBody>
      </p:sp>
      <p:sp>
        <p:nvSpPr>
          <p:cNvPr id="6" name="Нижний колонтитул 6"/>
          <p:cNvSpPr>
            <a:spLocks noGrp="1"/>
          </p:cNvSpPr>
          <p:nvPr>
            <p:ph type="ftr" sz="quarter" idx="11"/>
          </p:nvPr>
        </p:nvSpPr>
        <p:spPr>
          <a:xfrm>
            <a:off x="4716016" y="6381328"/>
            <a:ext cx="4211960" cy="365125"/>
          </a:xfrm>
        </p:spPr>
        <p:txBody>
          <a:bodyPr/>
          <a:lstStyle>
            <a:lvl1pPr eaLnBrk="0" hangingPunct="0">
              <a:defRPr>
                <a:solidFill>
                  <a:schemeClr val="tx1"/>
                </a:solidFill>
                <a:latin typeface="Tahoma" charset="0"/>
                <a:ea typeface="Arial" charset="0"/>
                <a:cs typeface="Arial" charset="0"/>
              </a:defRPr>
            </a:lvl1pPr>
            <a:lvl2pPr marL="742950" indent="-285750" eaLnBrk="0" hangingPunct="0">
              <a:defRPr>
                <a:solidFill>
                  <a:schemeClr val="tx1"/>
                </a:solidFill>
                <a:latin typeface="Tahoma" charset="0"/>
                <a:ea typeface="Arial" charset="0"/>
                <a:cs typeface="Arial" charset="0"/>
              </a:defRPr>
            </a:lvl2pPr>
            <a:lvl3pPr marL="1143000" indent="-228600" eaLnBrk="0" hangingPunct="0">
              <a:defRPr>
                <a:solidFill>
                  <a:schemeClr val="tx1"/>
                </a:solidFill>
                <a:latin typeface="Tahoma" charset="0"/>
                <a:ea typeface="Arial" charset="0"/>
                <a:cs typeface="Arial" charset="0"/>
              </a:defRPr>
            </a:lvl3pPr>
            <a:lvl4pPr marL="1600200" indent="-228600" eaLnBrk="0" hangingPunct="0">
              <a:defRPr>
                <a:solidFill>
                  <a:schemeClr val="tx1"/>
                </a:solidFill>
                <a:latin typeface="Tahoma" charset="0"/>
                <a:ea typeface="Arial" charset="0"/>
                <a:cs typeface="Arial" charset="0"/>
              </a:defRPr>
            </a:lvl4pPr>
            <a:lvl5pPr marL="2057400" indent="-228600" eaLnBrk="0" hangingPunct="0">
              <a:defRPr>
                <a:solidFill>
                  <a:schemeClr val="tx1"/>
                </a:solidFill>
                <a:latin typeface="Tahoma" charset="0"/>
                <a:ea typeface="Arial" charset="0"/>
                <a:cs typeface="Arial" charset="0"/>
              </a:defRPr>
            </a:lvl5pPr>
            <a:lvl6pPr marL="2514600" indent="-228600" eaLnBrk="0" fontAlgn="base" hangingPunct="0">
              <a:spcBef>
                <a:spcPct val="0"/>
              </a:spcBef>
              <a:spcAft>
                <a:spcPct val="0"/>
              </a:spcAft>
              <a:defRPr>
                <a:solidFill>
                  <a:schemeClr val="tx1"/>
                </a:solidFill>
                <a:latin typeface="Tahoma" charset="0"/>
                <a:ea typeface="Arial" charset="0"/>
                <a:cs typeface="Arial" charset="0"/>
              </a:defRPr>
            </a:lvl6pPr>
            <a:lvl7pPr marL="2971800" indent="-228600" eaLnBrk="0" fontAlgn="base" hangingPunct="0">
              <a:spcBef>
                <a:spcPct val="0"/>
              </a:spcBef>
              <a:spcAft>
                <a:spcPct val="0"/>
              </a:spcAft>
              <a:defRPr>
                <a:solidFill>
                  <a:schemeClr val="tx1"/>
                </a:solidFill>
                <a:latin typeface="Tahoma" charset="0"/>
                <a:ea typeface="Arial" charset="0"/>
                <a:cs typeface="Arial" charset="0"/>
              </a:defRPr>
            </a:lvl7pPr>
            <a:lvl8pPr marL="3429000" indent="-228600" eaLnBrk="0" fontAlgn="base" hangingPunct="0">
              <a:spcBef>
                <a:spcPct val="0"/>
              </a:spcBef>
              <a:spcAft>
                <a:spcPct val="0"/>
              </a:spcAft>
              <a:defRPr>
                <a:solidFill>
                  <a:schemeClr val="tx1"/>
                </a:solidFill>
                <a:latin typeface="Tahoma" charset="0"/>
                <a:ea typeface="Arial" charset="0"/>
                <a:cs typeface="Arial" charset="0"/>
              </a:defRPr>
            </a:lvl8pPr>
            <a:lvl9pPr marL="3886200" indent="-228600" eaLnBrk="0" fontAlgn="base" hangingPunct="0">
              <a:spcBef>
                <a:spcPct val="0"/>
              </a:spcBef>
              <a:spcAft>
                <a:spcPct val="0"/>
              </a:spcAft>
              <a:defRPr>
                <a:solidFill>
                  <a:schemeClr val="tx1"/>
                </a:solidFill>
                <a:latin typeface="Tahoma" charset="0"/>
                <a:ea typeface="Arial" charset="0"/>
                <a:cs typeface="Arial" charset="0"/>
              </a:defRPr>
            </a:lvl9pPr>
          </a:lstStyle>
          <a:p>
            <a:pPr algn="r">
              <a:defRPr/>
            </a:pPr>
            <a:r>
              <a:rPr lang="ru-RU" sz="1300" dirty="0">
                <a:solidFill>
                  <a:schemeClr val="bg1"/>
                </a:solidFill>
              </a:rPr>
              <a:t>А.Филатов. </a:t>
            </a:r>
          </a:p>
          <a:p>
            <a:pPr algn="r">
              <a:defRPr/>
            </a:pPr>
            <a:r>
              <a:rPr lang="ru-RU" sz="1300" dirty="0">
                <a:solidFill>
                  <a:schemeClr val="bg1"/>
                </a:solidFill>
              </a:rPr>
              <a:t>Профайлинг, </a:t>
            </a:r>
            <a:r>
              <a:rPr lang="ru-RU" sz="1300">
                <a:solidFill>
                  <a:schemeClr val="bg1"/>
                </a:solidFill>
              </a:rPr>
              <a:t>нейротехнологии</a:t>
            </a:r>
            <a:r>
              <a:rPr lang="ru-RU" sz="1300" dirty="0">
                <a:solidFill>
                  <a:schemeClr val="bg1"/>
                </a:solidFill>
              </a:rPr>
              <a:t>, верификация лжи.</a:t>
            </a:r>
          </a:p>
        </p:txBody>
      </p:sp>
      <p:sp>
        <p:nvSpPr>
          <p:cNvPr id="7" name="Прямоугольник 6"/>
          <p:cNvSpPr/>
          <p:nvPr/>
        </p:nvSpPr>
        <p:spPr>
          <a:xfrm>
            <a:off x="-468560" y="6445564"/>
            <a:ext cx="2592288" cy="369332"/>
          </a:xfrm>
          <a:prstGeom prst="rect">
            <a:avLst/>
          </a:prstGeom>
        </p:spPr>
        <p:txBody>
          <a:bodyPr wrap="square">
            <a:spAutoFit/>
          </a:bodyPr>
          <a:lstStyle/>
          <a:p>
            <a:pPr algn="r">
              <a:defRPr/>
            </a:pPr>
            <a:r>
              <a:rPr lang="en-US" dirty="0" smtClean="0">
                <a:solidFill>
                  <a:schemeClr val="bg1"/>
                </a:solidFill>
              </a:rPr>
              <a:t>t.me/ProProfiling</a:t>
            </a:r>
            <a:endParaRPr lang="ru-RU" dirty="0">
              <a:solidFill>
                <a:schemeClr val="bg1"/>
              </a:solidFill>
            </a:endParaRPr>
          </a:p>
        </p:txBody>
      </p:sp>
      <p:pic>
        <p:nvPicPr>
          <p:cNvPr id="2" name="Изображение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3608" y="860514"/>
            <a:ext cx="7200800" cy="5474379"/>
          </a:xfrm>
          <a:prstGeom prst="rect">
            <a:avLst/>
          </a:prstGeom>
        </p:spPr>
      </p:pic>
    </p:spTree>
    <p:extLst>
      <p:ext uri="{BB962C8B-B14F-4D97-AF65-F5344CB8AC3E}">
        <p14:creationId xmlns:p14="http://schemas.microsoft.com/office/powerpoint/2010/main" val="59056891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Прямоугольник 15"/>
          <p:cNvSpPr/>
          <p:nvPr/>
        </p:nvSpPr>
        <p:spPr>
          <a:xfrm>
            <a:off x="0" y="857250"/>
            <a:ext cx="9144000" cy="415498"/>
          </a:xfrm>
          <a:prstGeom prst="rect">
            <a:avLst/>
          </a:prstGeom>
          <a:solidFill>
            <a:srgbClr val="D9D9D9"/>
          </a:solidFill>
        </p:spPr>
        <p:txBody>
          <a:bodyPr wrap="square">
            <a:spAutoFit/>
          </a:bodyPr>
          <a:lstStyle/>
          <a:p>
            <a:pPr algn="ctr">
              <a:defRPr/>
            </a:pPr>
            <a:r>
              <a:rPr lang="ru-RU" sz="2100" dirty="0">
                <a:solidFill>
                  <a:srgbClr val="F87B00"/>
                </a:solidFill>
                <a:latin typeface="Segoe UI Semibold" panose="020B0702040204020203" pitchFamily="34" charset="0"/>
                <a:cs typeface="Segoe UI Semibold" panose="020B0702040204020203" pitchFamily="34" charset="0"/>
              </a:rPr>
              <a:t>БЫСТРАЯ ОЦЕНКА МИМИКИ ЛИЦА</a:t>
            </a:r>
          </a:p>
        </p:txBody>
      </p:sp>
      <p:sp>
        <p:nvSpPr>
          <p:cNvPr id="2" name="Прямоугольник 1"/>
          <p:cNvSpPr/>
          <p:nvPr/>
        </p:nvSpPr>
        <p:spPr>
          <a:xfrm>
            <a:off x="738765" y="4407361"/>
            <a:ext cx="4572000" cy="1269578"/>
          </a:xfrm>
          <a:prstGeom prst="rect">
            <a:avLst/>
          </a:prstGeom>
        </p:spPr>
        <p:txBody>
          <a:bodyPr>
            <a:spAutoFit/>
          </a:bodyPr>
          <a:lstStyle/>
          <a:p>
            <a:pPr>
              <a:defRPr/>
            </a:pPr>
            <a:r>
              <a:rPr lang="ru-RU" sz="1650" dirty="0">
                <a:latin typeface="Segoe UI Semibold" panose="020B0702040204020203" pitchFamily="34" charset="0"/>
                <a:cs typeface="Segoe UI Semibold" panose="020B0702040204020203" pitchFamily="34" charset="0"/>
              </a:rPr>
              <a:t>Амплитудность (интенсивность)</a:t>
            </a:r>
          </a:p>
          <a:p>
            <a:pPr marL="342900" lvl="2" indent="-257175">
              <a:buClr>
                <a:srgbClr val="F87B00"/>
              </a:buClr>
              <a:buFont typeface="Wingdings" panose="05000000000000000000" pitchFamily="2" charset="2"/>
              <a:buChar char="§"/>
              <a:defRPr/>
            </a:pPr>
            <a:r>
              <a:rPr lang="ru-RU" sz="1500" dirty="0">
                <a:latin typeface="Segoe UI" panose="020B0502040204020203" pitchFamily="34" charset="0"/>
                <a:cs typeface="Segoe UI" panose="020B0502040204020203" pitchFamily="34" charset="0"/>
              </a:rPr>
              <a:t>Высокоамплитудная (интенсивные изменения)</a:t>
            </a:r>
          </a:p>
          <a:p>
            <a:pPr marL="342900" lvl="2" indent="-257175">
              <a:buClr>
                <a:srgbClr val="F87B00"/>
              </a:buClr>
              <a:buFont typeface="Wingdings" panose="05000000000000000000" pitchFamily="2" charset="2"/>
              <a:buChar char="§"/>
              <a:defRPr/>
            </a:pPr>
            <a:r>
              <a:rPr lang="ru-RU" sz="1500" dirty="0">
                <a:latin typeface="Segoe UI" panose="020B0502040204020203" pitchFamily="34" charset="0"/>
                <a:cs typeface="Segoe UI" panose="020B0502040204020203" pitchFamily="34" charset="0"/>
              </a:rPr>
              <a:t>Микроамплитудная (покерфейс)</a:t>
            </a:r>
          </a:p>
          <a:p>
            <a:pPr marL="342900" lvl="2" indent="-257175">
              <a:buClr>
                <a:srgbClr val="F87B00"/>
              </a:buClr>
              <a:buFont typeface="Wingdings" panose="05000000000000000000" pitchFamily="2" charset="2"/>
              <a:buChar char="§"/>
              <a:defRPr/>
            </a:pPr>
            <a:r>
              <a:rPr lang="ru-RU" sz="1500" dirty="0">
                <a:latin typeface="Segoe UI" panose="020B0502040204020203" pitchFamily="34" charset="0"/>
                <a:cs typeface="Segoe UI" panose="020B0502040204020203" pitchFamily="34" charset="0"/>
              </a:rPr>
              <a:t>«Норма»</a:t>
            </a:r>
          </a:p>
        </p:txBody>
      </p:sp>
      <p:sp>
        <p:nvSpPr>
          <p:cNvPr id="3" name="TextBox 2"/>
          <p:cNvSpPr txBox="1"/>
          <p:nvPr/>
        </p:nvSpPr>
        <p:spPr>
          <a:xfrm>
            <a:off x="732440" y="1443839"/>
            <a:ext cx="3151697" cy="369332"/>
          </a:xfrm>
          <a:prstGeom prst="rect">
            <a:avLst/>
          </a:prstGeom>
          <a:noFill/>
        </p:spPr>
        <p:txBody>
          <a:bodyPr wrap="none" rtlCol="0">
            <a:spAutoFit/>
          </a:bodyPr>
          <a:lstStyle/>
          <a:p>
            <a:r>
              <a:rPr lang="ru-RU" dirty="0">
                <a:solidFill>
                  <a:srgbClr val="000000"/>
                </a:solidFill>
                <a:latin typeface="Segoe UI Semibold" panose="020B0702040204020203" pitchFamily="34" charset="0"/>
                <a:cs typeface="Segoe UI Semibold" panose="020B0702040204020203" pitchFamily="34" charset="0"/>
              </a:rPr>
              <a:t>ТРИ ГЛАВНЫХ ПАРАМЕТРА</a:t>
            </a:r>
          </a:p>
        </p:txBody>
      </p:sp>
      <p:sp>
        <p:nvSpPr>
          <p:cNvPr id="4" name="Прямоугольник 3"/>
          <p:cNvSpPr/>
          <p:nvPr/>
        </p:nvSpPr>
        <p:spPr>
          <a:xfrm>
            <a:off x="737575" y="1916832"/>
            <a:ext cx="4363007" cy="1038746"/>
          </a:xfrm>
          <a:prstGeom prst="rect">
            <a:avLst/>
          </a:prstGeom>
        </p:spPr>
        <p:txBody>
          <a:bodyPr wrap="square">
            <a:spAutoFit/>
          </a:bodyPr>
          <a:lstStyle/>
          <a:p>
            <a:pPr eaLnBrk="1" hangingPunct="1">
              <a:defRPr/>
            </a:pPr>
            <a:r>
              <a:rPr lang="ru-RU" sz="1650" dirty="0">
                <a:latin typeface="Segoe UI Semibold" panose="020B0702040204020203" pitchFamily="34" charset="0"/>
                <a:cs typeface="Segoe UI Semibold" panose="020B0702040204020203" pitchFamily="34" charset="0"/>
              </a:rPr>
              <a:t>Напряженность (тонус)</a:t>
            </a:r>
          </a:p>
          <a:p>
            <a:pPr marL="342900" lvl="2" indent="-257175">
              <a:buClr>
                <a:srgbClr val="F87B00"/>
              </a:buClr>
              <a:buFont typeface="Wingdings" panose="05000000000000000000" pitchFamily="2" charset="2"/>
              <a:buChar char="§"/>
              <a:defRPr/>
            </a:pPr>
            <a:r>
              <a:rPr lang="ru-RU" sz="1500" dirty="0">
                <a:latin typeface="Segoe UI" panose="020B0502040204020203" pitchFamily="34" charset="0"/>
                <a:cs typeface="Segoe UI" panose="020B0502040204020203" pitchFamily="34" charset="0"/>
              </a:rPr>
              <a:t>Гипертоническая мимика (Шварцнеггер)</a:t>
            </a:r>
          </a:p>
          <a:p>
            <a:pPr marL="342900" lvl="2" indent="-257175">
              <a:buClr>
                <a:srgbClr val="F87B00"/>
              </a:buClr>
              <a:buFont typeface="Wingdings" panose="05000000000000000000" pitchFamily="2" charset="2"/>
              <a:buChar char="§"/>
              <a:defRPr/>
            </a:pPr>
            <a:r>
              <a:rPr lang="ru-RU" sz="1500" dirty="0">
                <a:latin typeface="Segoe UI" panose="020B0502040204020203" pitchFamily="34" charset="0"/>
                <a:cs typeface="Segoe UI" panose="020B0502040204020203" pitchFamily="34" charset="0"/>
              </a:rPr>
              <a:t>Гипотоническая мимика (Примаков)</a:t>
            </a:r>
          </a:p>
          <a:p>
            <a:pPr marL="342900" lvl="2" indent="-257175">
              <a:buClr>
                <a:srgbClr val="F87B00"/>
              </a:buClr>
              <a:buFont typeface="Wingdings" panose="05000000000000000000" pitchFamily="2" charset="2"/>
              <a:buChar char="§"/>
              <a:defRPr/>
            </a:pPr>
            <a:r>
              <a:rPr lang="ru-RU" sz="1500" dirty="0">
                <a:latin typeface="Segoe UI" panose="020B0502040204020203" pitchFamily="34" charset="0"/>
                <a:cs typeface="Segoe UI" panose="020B0502040204020203" pitchFamily="34" charset="0"/>
              </a:rPr>
              <a:t>«Норма»</a:t>
            </a:r>
          </a:p>
        </p:txBody>
      </p:sp>
      <p:sp>
        <p:nvSpPr>
          <p:cNvPr id="5" name="Прямоугольник 4"/>
          <p:cNvSpPr/>
          <p:nvPr/>
        </p:nvSpPr>
        <p:spPr>
          <a:xfrm>
            <a:off x="732440" y="3232624"/>
            <a:ext cx="4572000" cy="1038746"/>
          </a:xfrm>
          <a:prstGeom prst="rect">
            <a:avLst/>
          </a:prstGeom>
        </p:spPr>
        <p:txBody>
          <a:bodyPr>
            <a:spAutoFit/>
          </a:bodyPr>
          <a:lstStyle/>
          <a:p>
            <a:pPr>
              <a:defRPr/>
            </a:pPr>
            <a:r>
              <a:rPr lang="ru-RU" sz="1650" dirty="0">
                <a:latin typeface="Segoe UI Semibold" panose="020B0702040204020203" pitchFamily="34" charset="0"/>
                <a:cs typeface="Segoe UI Semibold" panose="020B0702040204020203" pitchFamily="34" charset="0"/>
              </a:rPr>
              <a:t>Подвижность (кинез)</a:t>
            </a:r>
          </a:p>
          <a:p>
            <a:pPr marL="342900" lvl="2" indent="-257175">
              <a:buClr>
                <a:srgbClr val="F87B00"/>
              </a:buClr>
              <a:buFont typeface="Wingdings" panose="05000000000000000000" pitchFamily="2" charset="2"/>
              <a:buChar char="§"/>
              <a:defRPr/>
            </a:pPr>
            <a:r>
              <a:rPr lang="ru-RU" sz="1500" dirty="0">
                <a:latin typeface="Segoe UI" panose="020B0502040204020203" pitchFamily="34" charset="0"/>
                <a:cs typeface="Segoe UI" panose="020B0502040204020203" pitchFamily="34" charset="0"/>
              </a:rPr>
              <a:t>Гиперкинетическая (Джим Керри)</a:t>
            </a:r>
          </a:p>
          <a:p>
            <a:pPr marL="342900" lvl="2" indent="-257175">
              <a:buClr>
                <a:srgbClr val="F87B00"/>
              </a:buClr>
              <a:buFont typeface="Wingdings" panose="05000000000000000000" pitchFamily="2" charset="2"/>
              <a:buChar char="§"/>
              <a:defRPr/>
            </a:pPr>
            <a:r>
              <a:rPr lang="ru-RU" sz="1500" dirty="0">
                <a:latin typeface="Segoe UI" panose="020B0502040204020203" pitchFamily="34" charset="0"/>
                <a:cs typeface="Segoe UI" panose="020B0502040204020203" pitchFamily="34" charset="0"/>
              </a:rPr>
              <a:t>Гипокинетическая (Чак Норрис)</a:t>
            </a:r>
          </a:p>
          <a:p>
            <a:pPr marL="342900" lvl="2" indent="-257175">
              <a:buClr>
                <a:srgbClr val="F87B00"/>
              </a:buClr>
              <a:buFont typeface="Wingdings" panose="05000000000000000000" pitchFamily="2" charset="2"/>
              <a:buChar char="§"/>
              <a:defRPr/>
            </a:pPr>
            <a:r>
              <a:rPr lang="ru-RU" sz="1500" dirty="0">
                <a:latin typeface="Segoe UI" panose="020B0502040204020203" pitchFamily="34" charset="0"/>
                <a:cs typeface="Segoe UI" panose="020B0502040204020203" pitchFamily="34" charset="0"/>
              </a:rPr>
              <a:t>«Норма»</a:t>
            </a:r>
          </a:p>
        </p:txBody>
      </p:sp>
      <p:sp>
        <p:nvSpPr>
          <p:cNvPr id="6" name="Прямоугольник 5"/>
          <p:cNvSpPr/>
          <p:nvPr/>
        </p:nvSpPr>
        <p:spPr>
          <a:xfrm>
            <a:off x="4896036" y="2639131"/>
            <a:ext cx="4158462" cy="1754326"/>
          </a:xfrm>
          <a:prstGeom prst="rect">
            <a:avLst/>
          </a:prstGeom>
          <a:solidFill>
            <a:srgbClr val="F87B00"/>
          </a:solidFill>
        </p:spPr>
        <p:txBody>
          <a:bodyPr wrap="square">
            <a:spAutoFit/>
          </a:bodyPr>
          <a:lstStyle/>
          <a:p>
            <a:pPr algn="ctr"/>
            <a:r>
              <a:rPr lang="ru-RU" dirty="0">
                <a:solidFill>
                  <a:schemeClr val="bg1"/>
                </a:solidFill>
                <a:latin typeface="Segoe UI Semilight" panose="020B0402040204020203" pitchFamily="34" charset="0"/>
                <a:cs typeface="Segoe UI Semilight" panose="020B0402040204020203" pitchFamily="34" charset="0"/>
              </a:rPr>
              <a:t>Если в базовой линии поведения вы встречаете ДВЕ НЕНОРМЫ, - это «особенный» человек. Будьте с ним повнимательнее! Вероятнее всего «стандартные» типологии для него не подходят!</a:t>
            </a:r>
          </a:p>
        </p:txBody>
      </p:sp>
      <p:sp>
        <p:nvSpPr>
          <p:cNvPr id="7" name="TextBox 6"/>
          <p:cNvSpPr txBox="1"/>
          <p:nvPr/>
        </p:nvSpPr>
        <p:spPr>
          <a:xfrm>
            <a:off x="355348" y="4501196"/>
            <a:ext cx="389850" cy="369332"/>
          </a:xfrm>
          <a:prstGeom prst="rect">
            <a:avLst/>
          </a:prstGeom>
          <a:solidFill>
            <a:srgbClr val="F87B00"/>
          </a:solidFill>
        </p:spPr>
        <p:txBody>
          <a:bodyPr wrap="none">
            <a:spAutoFit/>
          </a:bodyPr>
          <a:lstStyle>
            <a:defPPr>
              <a:defRPr lang="ru-RU"/>
            </a:defPPr>
            <a:lvl1pPr>
              <a:defRPr sz="2400">
                <a:solidFill>
                  <a:schemeClr val="bg1"/>
                </a:solidFill>
                <a:latin typeface="Segoe UI Semibold" panose="020B0702040204020203" pitchFamily="34" charset="0"/>
                <a:cs typeface="Segoe UI Semibold" panose="020B0702040204020203" pitchFamily="34" charset="0"/>
              </a:defRPr>
            </a:lvl1pPr>
          </a:lstStyle>
          <a:p>
            <a:r>
              <a:rPr lang="ru-RU" sz="1800" dirty="0">
                <a:sym typeface="Wingdings" panose="05000000000000000000" pitchFamily="2" charset="2"/>
              </a:rPr>
              <a:t></a:t>
            </a:r>
            <a:endParaRPr lang="ru-RU" sz="1800" dirty="0"/>
          </a:p>
        </p:txBody>
      </p:sp>
      <p:sp>
        <p:nvSpPr>
          <p:cNvPr id="17" name="Прямоугольник 16"/>
          <p:cNvSpPr/>
          <p:nvPr/>
        </p:nvSpPr>
        <p:spPr>
          <a:xfrm>
            <a:off x="355348" y="1970838"/>
            <a:ext cx="389850" cy="369332"/>
          </a:xfrm>
          <a:prstGeom prst="rect">
            <a:avLst/>
          </a:prstGeom>
          <a:solidFill>
            <a:srgbClr val="F87B00"/>
          </a:solidFill>
        </p:spPr>
        <p:txBody>
          <a:bodyPr wrap="none">
            <a:spAutoFit/>
          </a:bodyPr>
          <a:lstStyle/>
          <a:p>
            <a:r>
              <a:rPr lang="ru-RU" dirty="0">
                <a:solidFill>
                  <a:schemeClr val="bg1"/>
                </a:solidFill>
                <a:latin typeface="Segoe UI Semibold" panose="020B0702040204020203" pitchFamily="34" charset="0"/>
                <a:cs typeface="Segoe UI Semibold" panose="020B0702040204020203" pitchFamily="34" charset="0"/>
                <a:sym typeface="Wingdings" panose="05000000000000000000" pitchFamily="2" charset="2"/>
              </a:rPr>
              <a:t></a:t>
            </a:r>
            <a:endParaRPr lang="ru-RU" dirty="0">
              <a:solidFill>
                <a:schemeClr val="bg1"/>
              </a:solidFill>
              <a:latin typeface="Segoe UI Semibold" panose="020B0702040204020203" pitchFamily="34" charset="0"/>
              <a:cs typeface="Segoe UI Semibold" panose="020B0702040204020203" pitchFamily="34" charset="0"/>
            </a:endParaRPr>
          </a:p>
        </p:txBody>
      </p:sp>
      <p:sp>
        <p:nvSpPr>
          <p:cNvPr id="18" name="Прямоугольник 17"/>
          <p:cNvSpPr/>
          <p:nvPr/>
        </p:nvSpPr>
        <p:spPr>
          <a:xfrm>
            <a:off x="355348" y="3322580"/>
            <a:ext cx="389850" cy="369332"/>
          </a:xfrm>
          <a:prstGeom prst="rect">
            <a:avLst/>
          </a:prstGeom>
          <a:solidFill>
            <a:srgbClr val="F87B00"/>
          </a:solidFill>
        </p:spPr>
        <p:txBody>
          <a:bodyPr wrap="none">
            <a:spAutoFit/>
          </a:bodyPr>
          <a:lstStyle/>
          <a:p>
            <a:r>
              <a:rPr lang="ru-RU" dirty="0">
                <a:solidFill>
                  <a:schemeClr val="bg1"/>
                </a:solidFill>
                <a:latin typeface="Segoe UI Semibold" panose="020B0702040204020203" pitchFamily="34" charset="0"/>
                <a:cs typeface="Segoe UI Semibold" panose="020B0702040204020203" pitchFamily="34" charset="0"/>
                <a:sym typeface="Wingdings" panose="05000000000000000000" pitchFamily="2" charset="2"/>
              </a:rPr>
              <a:t></a:t>
            </a:r>
            <a:endParaRPr lang="ru-RU" dirty="0">
              <a:solidFill>
                <a:schemeClr val="bg1"/>
              </a:solidFill>
              <a:latin typeface="Segoe UI Semibold" panose="020B0702040204020203" pitchFamily="34" charset="0"/>
              <a:cs typeface="Segoe UI Semibold" panose="020B0702040204020203" pitchFamily="34" charset="0"/>
            </a:endParaRPr>
          </a:p>
        </p:txBody>
      </p:sp>
      <p:pic>
        <p:nvPicPr>
          <p:cNvPr id="21" name="Рисунок 2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0606" y="5541665"/>
            <a:ext cx="1501874" cy="270000"/>
          </a:xfrm>
          <a:prstGeom prst="rect">
            <a:avLst/>
          </a:prstGeom>
        </p:spPr>
      </p:pic>
    </p:spTree>
    <p:extLst>
      <p:ext uri="{BB962C8B-B14F-4D97-AF65-F5344CB8AC3E}">
        <p14:creationId xmlns:p14="http://schemas.microsoft.com/office/powerpoint/2010/main" val="111301527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01216" y="35722"/>
            <a:ext cx="8229600" cy="714121"/>
          </a:xfrm>
        </p:spPr>
        <p:txBody>
          <a:bodyPr/>
          <a:lstStyle/>
          <a:p>
            <a:r>
              <a:rPr lang="ru-RU" dirty="0" smtClean="0"/>
              <a:t>Признаки психопатизации</a:t>
            </a:r>
            <a:endParaRPr lang="en-US" dirty="0"/>
          </a:p>
        </p:txBody>
      </p:sp>
      <p:sp>
        <p:nvSpPr>
          <p:cNvPr id="6" name="Нижний колонтитул 6"/>
          <p:cNvSpPr>
            <a:spLocks noGrp="1"/>
          </p:cNvSpPr>
          <p:nvPr>
            <p:ph type="ftr" sz="quarter" idx="11"/>
          </p:nvPr>
        </p:nvSpPr>
        <p:spPr>
          <a:xfrm>
            <a:off x="4716016" y="6381328"/>
            <a:ext cx="4211960" cy="365125"/>
          </a:xfrm>
        </p:spPr>
        <p:txBody>
          <a:bodyPr/>
          <a:lstStyle>
            <a:lvl1pPr eaLnBrk="0" hangingPunct="0">
              <a:defRPr>
                <a:solidFill>
                  <a:schemeClr val="tx1"/>
                </a:solidFill>
                <a:latin typeface="Tahoma" charset="0"/>
                <a:ea typeface="Arial" charset="0"/>
                <a:cs typeface="Arial" charset="0"/>
              </a:defRPr>
            </a:lvl1pPr>
            <a:lvl2pPr marL="742950" indent="-285750" eaLnBrk="0" hangingPunct="0">
              <a:defRPr>
                <a:solidFill>
                  <a:schemeClr val="tx1"/>
                </a:solidFill>
                <a:latin typeface="Tahoma" charset="0"/>
                <a:ea typeface="Arial" charset="0"/>
                <a:cs typeface="Arial" charset="0"/>
              </a:defRPr>
            </a:lvl2pPr>
            <a:lvl3pPr marL="1143000" indent="-228600" eaLnBrk="0" hangingPunct="0">
              <a:defRPr>
                <a:solidFill>
                  <a:schemeClr val="tx1"/>
                </a:solidFill>
                <a:latin typeface="Tahoma" charset="0"/>
                <a:ea typeface="Arial" charset="0"/>
                <a:cs typeface="Arial" charset="0"/>
              </a:defRPr>
            </a:lvl3pPr>
            <a:lvl4pPr marL="1600200" indent="-228600" eaLnBrk="0" hangingPunct="0">
              <a:defRPr>
                <a:solidFill>
                  <a:schemeClr val="tx1"/>
                </a:solidFill>
                <a:latin typeface="Tahoma" charset="0"/>
                <a:ea typeface="Arial" charset="0"/>
                <a:cs typeface="Arial" charset="0"/>
              </a:defRPr>
            </a:lvl4pPr>
            <a:lvl5pPr marL="2057400" indent="-228600" eaLnBrk="0" hangingPunct="0">
              <a:defRPr>
                <a:solidFill>
                  <a:schemeClr val="tx1"/>
                </a:solidFill>
                <a:latin typeface="Tahoma" charset="0"/>
                <a:ea typeface="Arial" charset="0"/>
                <a:cs typeface="Arial" charset="0"/>
              </a:defRPr>
            </a:lvl5pPr>
            <a:lvl6pPr marL="2514600" indent="-228600" eaLnBrk="0" fontAlgn="base" hangingPunct="0">
              <a:spcBef>
                <a:spcPct val="0"/>
              </a:spcBef>
              <a:spcAft>
                <a:spcPct val="0"/>
              </a:spcAft>
              <a:defRPr>
                <a:solidFill>
                  <a:schemeClr val="tx1"/>
                </a:solidFill>
                <a:latin typeface="Tahoma" charset="0"/>
                <a:ea typeface="Arial" charset="0"/>
                <a:cs typeface="Arial" charset="0"/>
              </a:defRPr>
            </a:lvl6pPr>
            <a:lvl7pPr marL="2971800" indent="-228600" eaLnBrk="0" fontAlgn="base" hangingPunct="0">
              <a:spcBef>
                <a:spcPct val="0"/>
              </a:spcBef>
              <a:spcAft>
                <a:spcPct val="0"/>
              </a:spcAft>
              <a:defRPr>
                <a:solidFill>
                  <a:schemeClr val="tx1"/>
                </a:solidFill>
                <a:latin typeface="Tahoma" charset="0"/>
                <a:ea typeface="Arial" charset="0"/>
                <a:cs typeface="Arial" charset="0"/>
              </a:defRPr>
            </a:lvl7pPr>
            <a:lvl8pPr marL="3429000" indent="-228600" eaLnBrk="0" fontAlgn="base" hangingPunct="0">
              <a:spcBef>
                <a:spcPct val="0"/>
              </a:spcBef>
              <a:spcAft>
                <a:spcPct val="0"/>
              </a:spcAft>
              <a:defRPr>
                <a:solidFill>
                  <a:schemeClr val="tx1"/>
                </a:solidFill>
                <a:latin typeface="Tahoma" charset="0"/>
                <a:ea typeface="Arial" charset="0"/>
                <a:cs typeface="Arial" charset="0"/>
              </a:defRPr>
            </a:lvl8pPr>
            <a:lvl9pPr marL="3886200" indent="-228600" eaLnBrk="0" fontAlgn="base" hangingPunct="0">
              <a:spcBef>
                <a:spcPct val="0"/>
              </a:spcBef>
              <a:spcAft>
                <a:spcPct val="0"/>
              </a:spcAft>
              <a:defRPr>
                <a:solidFill>
                  <a:schemeClr val="tx1"/>
                </a:solidFill>
                <a:latin typeface="Tahoma" charset="0"/>
                <a:ea typeface="Arial" charset="0"/>
                <a:cs typeface="Arial" charset="0"/>
              </a:defRPr>
            </a:lvl9pPr>
          </a:lstStyle>
          <a:p>
            <a:pPr algn="r">
              <a:defRPr/>
            </a:pPr>
            <a:r>
              <a:rPr lang="ru-RU" sz="1300" dirty="0">
                <a:solidFill>
                  <a:schemeClr val="bg1"/>
                </a:solidFill>
              </a:rPr>
              <a:t>А.Филатов. </a:t>
            </a:r>
          </a:p>
          <a:p>
            <a:pPr algn="r">
              <a:defRPr/>
            </a:pPr>
            <a:r>
              <a:rPr lang="ru-RU" sz="1300" dirty="0">
                <a:solidFill>
                  <a:schemeClr val="bg1"/>
                </a:solidFill>
              </a:rPr>
              <a:t>Профайлинг, </a:t>
            </a:r>
            <a:r>
              <a:rPr lang="ru-RU" sz="1300">
                <a:solidFill>
                  <a:schemeClr val="bg1"/>
                </a:solidFill>
              </a:rPr>
              <a:t>нейротехнологии</a:t>
            </a:r>
            <a:r>
              <a:rPr lang="ru-RU" sz="1300" dirty="0">
                <a:solidFill>
                  <a:schemeClr val="bg1"/>
                </a:solidFill>
              </a:rPr>
              <a:t>, верификация лжи.</a:t>
            </a:r>
          </a:p>
        </p:txBody>
      </p:sp>
      <p:sp>
        <p:nvSpPr>
          <p:cNvPr id="7" name="Прямоугольник 6"/>
          <p:cNvSpPr/>
          <p:nvPr/>
        </p:nvSpPr>
        <p:spPr>
          <a:xfrm>
            <a:off x="-468560" y="6445564"/>
            <a:ext cx="2592288" cy="369332"/>
          </a:xfrm>
          <a:prstGeom prst="rect">
            <a:avLst/>
          </a:prstGeom>
        </p:spPr>
        <p:txBody>
          <a:bodyPr wrap="square">
            <a:spAutoFit/>
          </a:bodyPr>
          <a:lstStyle/>
          <a:p>
            <a:pPr algn="r">
              <a:defRPr/>
            </a:pPr>
            <a:r>
              <a:rPr lang="en-US" dirty="0" smtClean="0">
                <a:solidFill>
                  <a:schemeClr val="bg1"/>
                </a:solidFill>
              </a:rPr>
              <a:t>t.me/ProProfiling</a:t>
            </a:r>
            <a:endParaRPr lang="ru-RU" dirty="0">
              <a:solidFill>
                <a:schemeClr val="bg1"/>
              </a:solidFill>
            </a:endParaRPr>
          </a:p>
        </p:txBody>
      </p:sp>
      <p:pic>
        <p:nvPicPr>
          <p:cNvPr id="3" name="Изображение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09725" y="1484784"/>
            <a:ext cx="6812581" cy="4301659"/>
          </a:xfrm>
          <a:prstGeom prst="rect">
            <a:avLst/>
          </a:prstGeom>
        </p:spPr>
      </p:pic>
    </p:spTree>
    <p:extLst>
      <p:ext uri="{BB962C8B-B14F-4D97-AF65-F5344CB8AC3E}">
        <p14:creationId xmlns:p14="http://schemas.microsoft.com/office/powerpoint/2010/main" val="192351950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01216" y="35722"/>
            <a:ext cx="8229600" cy="714121"/>
          </a:xfrm>
        </p:spPr>
        <p:txBody>
          <a:bodyPr/>
          <a:lstStyle/>
          <a:p>
            <a:r>
              <a:rPr lang="ru-RU" dirty="0" smtClean="0"/>
              <a:t>Признаки психопатизации</a:t>
            </a:r>
            <a:endParaRPr lang="en-US" dirty="0"/>
          </a:p>
        </p:txBody>
      </p:sp>
      <p:sp>
        <p:nvSpPr>
          <p:cNvPr id="6" name="Нижний колонтитул 6"/>
          <p:cNvSpPr>
            <a:spLocks noGrp="1"/>
          </p:cNvSpPr>
          <p:nvPr>
            <p:ph type="ftr" sz="quarter" idx="11"/>
          </p:nvPr>
        </p:nvSpPr>
        <p:spPr>
          <a:xfrm>
            <a:off x="4716016" y="6381328"/>
            <a:ext cx="4211960" cy="365125"/>
          </a:xfrm>
        </p:spPr>
        <p:txBody>
          <a:bodyPr/>
          <a:lstStyle>
            <a:lvl1pPr eaLnBrk="0" hangingPunct="0">
              <a:defRPr>
                <a:solidFill>
                  <a:schemeClr val="tx1"/>
                </a:solidFill>
                <a:latin typeface="Tahoma" charset="0"/>
                <a:ea typeface="Arial" charset="0"/>
                <a:cs typeface="Arial" charset="0"/>
              </a:defRPr>
            </a:lvl1pPr>
            <a:lvl2pPr marL="742950" indent="-285750" eaLnBrk="0" hangingPunct="0">
              <a:defRPr>
                <a:solidFill>
                  <a:schemeClr val="tx1"/>
                </a:solidFill>
                <a:latin typeface="Tahoma" charset="0"/>
                <a:ea typeface="Arial" charset="0"/>
                <a:cs typeface="Arial" charset="0"/>
              </a:defRPr>
            </a:lvl2pPr>
            <a:lvl3pPr marL="1143000" indent="-228600" eaLnBrk="0" hangingPunct="0">
              <a:defRPr>
                <a:solidFill>
                  <a:schemeClr val="tx1"/>
                </a:solidFill>
                <a:latin typeface="Tahoma" charset="0"/>
                <a:ea typeface="Arial" charset="0"/>
                <a:cs typeface="Arial" charset="0"/>
              </a:defRPr>
            </a:lvl3pPr>
            <a:lvl4pPr marL="1600200" indent="-228600" eaLnBrk="0" hangingPunct="0">
              <a:defRPr>
                <a:solidFill>
                  <a:schemeClr val="tx1"/>
                </a:solidFill>
                <a:latin typeface="Tahoma" charset="0"/>
                <a:ea typeface="Arial" charset="0"/>
                <a:cs typeface="Arial" charset="0"/>
              </a:defRPr>
            </a:lvl4pPr>
            <a:lvl5pPr marL="2057400" indent="-228600" eaLnBrk="0" hangingPunct="0">
              <a:defRPr>
                <a:solidFill>
                  <a:schemeClr val="tx1"/>
                </a:solidFill>
                <a:latin typeface="Tahoma" charset="0"/>
                <a:ea typeface="Arial" charset="0"/>
                <a:cs typeface="Arial" charset="0"/>
              </a:defRPr>
            </a:lvl5pPr>
            <a:lvl6pPr marL="2514600" indent="-228600" eaLnBrk="0" fontAlgn="base" hangingPunct="0">
              <a:spcBef>
                <a:spcPct val="0"/>
              </a:spcBef>
              <a:spcAft>
                <a:spcPct val="0"/>
              </a:spcAft>
              <a:defRPr>
                <a:solidFill>
                  <a:schemeClr val="tx1"/>
                </a:solidFill>
                <a:latin typeface="Tahoma" charset="0"/>
                <a:ea typeface="Arial" charset="0"/>
                <a:cs typeface="Arial" charset="0"/>
              </a:defRPr>
            </a:lvl6pPr>
            <a:lvl7pPr marL="2971800" indent="-228600" eaLnBrk="0" fontAlgn="base" hangingPunct="0">
              <a:spcBef>
                <a:spcPct val="0"/>
              </a:spcBef>
              <a:spcAft>
                <a:spcPct val="0"/>
              </a:spcAft>
              <a:defRPr>
                <a:solidFill>
                  <a:schemeClr val="tx1"/>
                </a:solidFill>
                <a:latin typeface="Tahoma" charset="0"/>
                <a:ea typeface="Arial" charset="0"/>
                <a:cs typeface="Arial" charset="0"/>
              </a:defRPr>
            </a:lvl7pPr>
            <a:lvl8pPr marL="3429000" indent="-228600" eaLnBrk="0" fontAlgn="base" hangingPunct="0">
              <a:spcBef>
                <a:spcPct val="0"/>
              </a:spcBef>
              <a:spcAft>
                <a:spcPct val="0"/>
              </a:spcAft>
              <a:defRPr>
                <a:solidFill>
                  <a:schemeClr val="tx1"/>
                </a:solidFill>
                <a:latin typeface="Tahoma" charset="0"/>
                <a:ea typeface="Arial" charset="0"/>
                <a:cs typeface="Arial" charset="0"/>
              </a:defRPr>
            </a:lvl8pPr>
            <a:lvl9pPr marL="3886200" indent="-228600" eaLnBrk="0" fontAlgn="base" hangingPunct="0">
              <a:spcBef>
                <a:spcPct val="0"/>
              </a:spcBef>
              <a:spcAft>
                <a:spcPct val="0"/>
              </a:spcAft>
              <a:defRPr>
                <a:solidFill>
                  <a:schemeClr val="tx1"/>
                </a:solidFill>
                <a:latin typeface="Tahoma" charset="0"/>
                <a:ea typeface="Arial" charset="0"/>
                <a:cs typeface="Arial" charset="0"/>
              </a:defRPr>
            </a:lvl9pPr>
          </a:lstStyle>
          <a:p>
            <a:pPr algn="r">
              <a:defRPr/>
            </a:pPr>
            <a:r>
              <a:rPr lang="ru-RU" sz="1300" dirty="0">
                <a:solidFill>
                  <a:schemeClr val="bg1"/>
                </a:solidFill>
              </a:rPr>
              <a:t>А.Филатов. </a:t>
            </a:r>
          </a:p>
          <a:p>
            <a:pPr algn="r">
              <a:defRPr/>
            </a:pPr>
            <a:r>
              <a:rPr lang="ru-RU" sz="1300" dirty="0">
                <a:solidFill>
                  <a:schemeClr val="bg1"/>
                </a:solidFill>
              </a:rPr>
              <a:t>Профайлинг, </a:t>
            </a:r>
            <a:r>
              <a:rPr lang="ru-RU" sz="1300">
                <a:solidFill>
                  <a:schemeClr val="bg1"/>
                </a:solidFill>
              </a:rPr>
              <a:t>нейротехнологии</a:t>
            </a:r>
            <a:r>
              <a:rPr lang="ru-RU" sz="1300" dirty="0">
                <a:solidFill>
                  <a:schemeClr val="bg1"/>
                </a:solidFill>
              </a:rPr>
              <a:t>, верификация лжи.</a:t>
            </a:r>
          </a:p>
        </p:txBody>
      </p:sp>
      <p:sp>
        <p:nvSpPr>
          <p:cNvPr id="7" name="Прямоугольник 6"/>
          <p:cNvSpPr/>
          <p:nvPr/>
        </p:nvSpPr>
        <p:spPr>
          <a:xfrm>
            <a:off x="-468560" y="6445564"/>
            <a:ext cx="2592288" cy="369332"/>
          </a:xfrm>
          <a:prstGeom prst="rect">
            <a:avLst/>
          </a:prstGeom>
        </p:spPr>
        <p:txBody>
          <a:bodyPr wrap="square">
            <a:spAutoFit/>
          </a:bodyPr>
          <a:lstStyle/>
          <a:p>
            <a:pPr algn="r">
              <a:defRPr/>
            </a:pPr>
            <a:r>
              <a:rPr lang="en-US" dirty="0" smtClean="0">
                <a:solidFill>
                  <a:schemeClr val="bg1"/>
                </a:solidFill>
              </a:rPr>
              <a:t>t.me/ProProfiling</a:t>
            </a:r>
            <a:endParaRPr lang="ru-RU" dirty="0">
              <a:solidFill>
                <a:schemeClr val="bg1"/>
              </a:solidFill>
            </a:endParaRPr>
          </a:p>
        </p:txBody>
      </p:sp>
      <p:pic>
        <p:nvPicPr>
          <p:cNvPr id="3" name="Изображение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5616" y="829281"/>
            <a:ext cx="6911591" cy="5472608"/>
          </a:xfrm>
          <a:prstGeom prst="rect">
            <a:avLst/>
          </a:prstGeom>
        </p:spPr>
      </p:pic>
    </p:spTree>
    <p:extLst>
      <p:ext uri="{BB962C8B-B14F-4D97-AF65-F5344CB8AC3E}">
        <p14:creationId xmlns:p14="http://schemas.microsoft.com/office/powerpoint/2010/main" val="112866273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01216" y="35722"/>
            <a:ext cx="8229600" cy="714121"/>
          </a:xfrm>
        </p:spPr>
        <p:txBody>
          <a:bodyPr/>
          <a:lstStyle/>
          <a:p>
            <a:r>
              <a:rPr lang="ru-RU" dirty="0" smtClean="0"/>
              <a:t>Лицо психопата и мимика</a:t>
            </a:r>
            <a:endParaRPr lang="en-US" dirty="0"/>
          </a:p>
        </p:txBody>
      </p:sp>
      <p:sp>
        <p:nvSpPr>
          <p:cNvPr id="6" name="Нижний колонтитул 6"/>
          <p:cNvSpPr>
            <a:spLocks noGrp="1"/>
          </p:cNvSpPr>
          <p:nvPr>
            <p:ph type="ftr" sz="quarter" idx="11"/>
          </p:nvPr>
        </p:nvSpPr>
        <p:spPr>
          <a:xfrm>
            <a:off x="4716016" y="6381328"/>
            <a:ext cx="4211960" cy="365125"/>
          </a:xfrm>
        </p:spPr>
        <p:txBody>
          <a:bodyPr/>
          <a:lstStyle>
            <a:lvl1pPr eaLnBrk="0" hangingPunct="0">
              <a:defRPr>
                <a:solidFill>
                  <a:schemeClr val="tx1"/>
                </a:solidFill>
                <a:latin typeface="Tahoma" charset="0"/>
                <a:ea typeface="Arial" charset="0"/>
                <a:cs typeface="Arial" charset="0"/>
              </a:defRPr>
            </a:lvl1pPr>
            <a:lvl2pPr marL="742950" indent="-285750" eaLnBrk="0" hangingPunct="0">
              <a:defRPr>
                <a:solidFill>
                  <a:schemeClr val="tx1"/>
                </a:solidFill>
                <a:latin typeface="Tahoma" charset="0"/>
                <a:ea typeface="Arial" charset="0"/>
                <a:cs typeface="Arial" charset="0"/>
              </a:defRPr>
            </a:lvl2pPr>
            <a:lvl3pPr marL="1143000" indent="-228600" eaLnBrk="0" hangingPunct="0">
              <a:defRPr>
                <a:solidFill>
                  <a:schemeClr val="tx1"/>
                </a:solidFill>
                <a:latin typeface="Tahoma" charset="0"/>
                <a:ea typeface="Arial" charset="0"/>
                <a:cs typeface="Arial" charset="0"/>
              </a:defRPr>
            </a:lvl3pPr>
            <a:lvl4pPr marL="1600200" indent="-228600" eaLnBrk="0" hangingPunct="0">
              <a:defRPr>
                <a:solidFill>
                  <a:schemeClr val="tx1"/>
                </a:solidFill>
                <a:latin typeface="Tahoma" charset="0"/>
                <a:ea typeface="Arial" charset="0"/>
                <a:cs typeface="Arial" charset="0"/>
              </a:defRPr>
            </a:lvl4pPr>
            <a:lvl5pPr marL="2057400" indent="-228600" eaLnBrk="0" hangingPunct="0">
              <a:defRPr>
                <a:solidFill>
                  <a:schemeClr val="tx1"/>
                </a:solidFill>
                <a:latin typeface="Tahoma" charset="0"/>
                <a:ea typeface="Arial" charset="0"/>
                <a:cs typeface="Arial" charset="0"/>
              </a:defRPr>
            </a:lvl5pPr>
            <a:lvl6pPr marL="2514600" indent="-228600" eaLnBrk="0" fontAlgn="base" hangingPunct="0">
              <a:spcBef>
                <a:spcPct val="0"/>
              </a:spcBef>
              <a:spcAft>
                <a:spcPct val="0"/>
              </a:spcAft>
              <a:defRPr>
                <a:solidFill>
                  <a:schemeClr val="tx1"/>
                </a:solidFill>
                <a:latin typeface="Tahoma" charset="0"/>
                <a:ea typeface="Arial" charset="0"/>
                <a:cs typeface="Arial" charset="0"/>
              </a:defRPr>
            </a:lvl6pPr>
            <a:lvl7pPr marL="2971800" indent="-228600" eaLnBrk="0" fontAlgn="base" hangingPunct="0">
              <a:spcBef>
                <a:spcPct val="0"/>
              </a:spcBef>
              <a:spcAft>
                <a:spcPct val="0"/>
              </a:spcAft>
              <a:defRPr>
                <a:solidFill>
                  <a:schemeClr val="tx1"/>
                </a:solidFill>
                <a:latin typeface="Tahoma" charset="0"/>
                <a:ea typeface="Arial" charset="0"/>
                <a:cs typeface="Arial" charset="0"/>
              </a:defRPr>
            </a:lvl7pPr>
            <a:lvl8pPr marL="3429000" indent="-228600" eaLnBrk="0" fontAlgn="base" hangingPunct="0">
              <a:spcBef>
                <a:spcPct val="0"/>
              </a:spcBef>
              <a:spcAft>
                <a:spcPct val="0"/>
              </a:spcAft>
              <a:defRPr>
                <a:solidFill>
                  <a:schemeClr val="tx1"/>
                </a:solidFill>
                <a:latin typeface="Tahoma" charset="0"/>
                <a:ea typeface="Arial" charset="0"/>
                <a:cs typeface="Arial" charset="0"/>
              </a:defRPr>
            </a:lvl8pPr>
            <a:lvl9pPr marL="3886200" indent="-228600" eaLnBrk="0" fontAlgn="base" hangingPunct="0">
              <a:spcBef>
                <a:spcPct val="0"/>
              </a:spcBef>
              <a:spcAft>
                <a:spcPct val="0"/>
              </a:spcAft>
              <a:defRPr>
                <a:solidFill>
                  <a:schemeClr val="tx1"/>
                </a:solidFill>
                <a:latin typeface="Tahoma" charset="0"/>
                <a:ea typeface="Arial" charset="0"/>
                <a:cs typeface="Arial" charset="0"/>
              </a:defRPr>
            </a:lvl9pPr>
          </a:lstStyle>
          <a:p>
            <a:pPr algn="r">
              <a:defRPr/>
            </a:pPr>
            <a:r>
              <a:rPr lang="ru-RU" sz="1300" dirty="0">
                <a:solidFill>
                  <a:schemeClr val="bg1"/>
                </a:solidFill>
              </a:rPr>
              <a:t>А.Филатов. </a:t>
            </a:r>
          </a:p>
          <a:p>
            <a:pPr algn="r">
              <a:defRPr/>
            </a:pPr>
            <a:r>
              <a:rPr lang="ru-RU" sz="1300" dirty="0">
                <a:solidFill>
                  <a:schemeClr val="bg1"/>
                </a:solidFill>
              </a:rPr>
              <a:t>Профайлинг, </a:t>
            </a:r>
            <a:r>
              <a:rPr lang="ru-RU" sz="1300">
                <a:solidFill>
                  <a:schemeClr val="bg1"/>
                </a:solidFill>
              </a:rPr>
              <a:t>нейротехнологии</a:t>
            </a:r>
            <a:r>
              <a:rPr lang="ru-RU" sz="1300" dirty="0">
                <a:solidFill>
                  <a:schemeClr val="bg1"/>
                </a:solidFill>
              </a:rPr>
              <a:t>, верификация лжи.</a:t>
            </a:r>
          </a:p>
        </p:txBody>
      </p:sp>
      <p:sp>
        <p:nvSpPr>
          <p:cNvPr id="7" name="Прямоугольник 6"/>
          <p:cNvSpPr/>
          <p:nvPr/>
        </p:nvSpPr>
        <p:spPr>
          <a:xfrm>
            <a:off x="-468560" y="6445564"/>
            <a:ext cx="2592288" cy="369332"/>
          </a:xfrm>
          <a:prstGeom prst="rect">
            <a:avLst/>
          </a:prstGeom>
        </p:spPr>
        <p:txBody>
          <a:bodyPr wrap="square">
            <a:spAutoFit/>
          </a:bodyPr>
          <a:lstStyle/>
          <a:p>
            <a:pPr algn="r">
              <a:defRPr/>
            </a:pPr>
            <a:r>
              <a:rPr lang="en-US" dirty="0" smtClean="0">
                <a:solidFill>
                  <a:schemeClr val="bg1"/>
                </a:solidFill>
              </a:rPr>
              <a:t>t.me/ProProfiling</a:t>
            </a:r>
            <a:endParaRPr lang="ru-RU" dirty="0">
              <a:solidFill>
                <a:schemeClr val="bg1"/>
              </a:solidFill>
            </a:endParaRPr>
          </a:p>
        </p:txBody>
      </p:sp>
      <p:pic>
        <p:nvPicPr>
          <p:cNvPr id="2" name="Изображение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4149" y="752606"/>
            <a:ext cx="7596336" cy="5636995"/>
          </a:xfrm>
          <a:prstGeom prst="rect">
            <a:avLst/>
          </a:prstGeom>
        </p:spPr>
      </p:pic>
    </p:spTree>
    <p:extLst>
      <p:ext uri="{BB962C8B-B14F-4D97-AF65-F5344CB8AC3E}">
        <p14:creationId xmlns:p14="http://schemas.microsoft.com/office/powerpoint/2010/main" val="168215654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01216" y="35722"/>
            <a:ext cx="8229600" cy="714121"/>
          </a:xfrm>
        </p:spPr>
        <p:txBody>
          <a:bodyPr/>
          <a:lstStyle/>
          <a:p>
            <a:r>
              <a:rPr lang="ru-RU" dirty="0" smtClean="0"/>
              <a:t>Лицо психопата и мимика</a:t>
            </a:r>
            <a:endParaRPr lang="en-US" dirty="0"/>
          </a:p>
        </p:txBody>
      </p:sp>
      <p:sp>
        <p:nvSpPr>
          <p:cNvPr id="6" name="Нижний колонтитул 6"/>
          <p:cNvSpPr>
            <a:spLocks noGrp="1"/>
          </p:cNvSpPr>
          <p:nvPr>
            <p:ph type="ftr" sz="quarter" idx="11"/>
          </p:nvPr>
        </p:nvSpPr>
        <p:spPr>
          <a:xfrm>
            <a:off x="4716016" y="6381328"/>
            <a:ext cx="4211960" cy="365125"/>
          </a:xfrm>
        </p:spPr>
        <p:txBody>
          <a:bodyPr/>
          <a:lstStyle>
            <a:lvl1pPr eaLnBrk="0" hangingPunct="0">
              <a:defRPr>
                <a:solidFill>
                  <a:schemeClr val="tx1"/>
                </a:solidFill>
                <a:latin typeface="Tahoma" charset="0"/>
                <a:ea typeface="Arial" charset="0"/>
                <a:cs typeface="Arial" charset="0"/>
              </a:defRPr>
            </a:lvl1pPr>
            <a:lvl2pPr marL="742950" indent="-285750" eaLnBrk="0" hangingPunct="0">
              <a:defRPr>
                <a:solidFill>
                  <a:schemeClr val="tx1"/>
                </a:solidFill>
                <a:latin typeface="Tahoma" charset="0"/>
                <a:ea typeface="Arial" charset="0"/>
                <a:cs typeface="Arial" charset="0"/>
              </a:defRPr>
            </a:lvl2pPr>
            <a:lvl3pPr marL="1143000" indent="-228600" eaLnBrk="0" hangingPunct="0">
              <a:defRPr>
                <a:solidFill>
                  <a:schemeClr val="tx1"/>
                </a:solidFill>
                <a:latin typeface="Tahoma" charset="0"/>
                <a:ea typeface="Arial" charset="0"/>
                <a:cs typeface="Arial" charset="0"/>
              </a:defRPr>
            </a:lvl3pPr>
            <a:lvl4pPr marL="1600200" indent="-228600" eaLnBrk="0" hangingPunct="0">
              <a:defRPr>
                <a:solidFill>
                  <a:schemeClr val="tx1"/>
                </a:solidFill>
                <a:latin typeface="Tahoma" charset="0"/>
                <a:ea typeface="Arial" charset="0"/>
                <a:cs typeface="Arial" charset="0"/>
              </a:defRPr>
            </a:lvl4pPr>
            <a:lvl5pPr marL="2057400" indent="-228600" eaLnBrk="0" hangingPunct="0">
              <a:defRPr>
                <a:solidFill>
                  <a:schemeClr val="tx1"/>
                </a:solidFill>
                <a:latin typeface="Tahoma" charset="0"/>
                <a:ea typeface="Arial" charset="0"/>
                <a:cs typeface="Arial" charset="0"/>
              </a:defRPr>
            </a:lvl5pPr>
            <a:lvl6pPr marL="2514600" indent="-228600" eaLnBrk="0" fontAlgn="base" hangingPunct="0">
              <a:spcBef>
                <a:spcPct val="0"/>
              </a:spcBef>
              <a:spcAft>
                <a:spcPct val="0"/>
              </a:spcAft>
              <a:defRPr>
                <a:solidFill>
                  <a:schemeClr val="tx1"/>
                </a:solidFill>
                <a:latin typeface="Tahoma" charset="0"/>
                <a:ea typeface="Arial" charset="0"/>
                <a:cs typeface="Arial" charset="0"/>
              </a:defRPr>
            </a:lvl6pPr>
            <a:lvl7pPr marL="2971800" indent="-228600" eaLnBrk="0" fontAlgn="base" hangingPunct="0">
              <a:spcBef>
                <a:spcPct val="0"/>
              </a:spcBef>
              <a:spcAft>
                <a:spcPct val="0"/>
              </a:spcAft>
              <a:defRPr>
                <a:solidFill>
                  <a:schemeClr val="tx1"/>
                </a:solidFill>
                <a:latin typeface="Tahoma" charset="0"/>
                <a:ea typeface="Arial" charset="0"/>
                <a:cs typeface="Arial" charset="0"/>
              </a:defRPr>
            </a:lvl7pPr>
            <a:lvl8pPr marL="3429000" indent="-228600" eaLnBrk="0" fontAlgn="base" hangingPunct="0">
              <a:spcBef>
                <a:spcPct val="0"/>
              </a:spcBef>
              <a:spcAft>
                <a:spcPct val="0"/>
              </a:spcAft>
              <a:defRPr>
                <a:solidFill>
                  <a:schemeClr val="tx1"/>
                </a:solidFill>
                <a:latin typeface="Tahoma" charset="0"/>
                <a:ea typeface="Arial" charset="0"/>
                <a:cs typeface="Arial" charset="0"/>
              </a:defRPr>
            </a:lvl8pPr>
            <a:lvl9pPr marL="3886200" indent="-228600" eaLnBrk="0" fontAlgn="base" hangingPunct="0">
              <a:spcBef>
                <a:spcPct val="0"/>
              </a:spcBef>
              <a:spcAft>
                <a:spcPct val="0"/>
              </a:spcAft>
              <a:defRPr>
                <a:solidFill>
                  <a:schemeClr val="tx1"/>
                </a:solidFill>
                <a:latin typeface="Tahoma" charset="0"/>
                <a:ea typeface="Arial" charset="0"/>
                <a:cs typeface="Arial" charset="0"/>
              </a:defRPr>
            </a:lvl9pPr>
          </a:lstStyle>
          <a:p>
            <a:pPr algn="r">
              <a:defRPr/>
            </a:pPr>
            <a:r>
              <a:rPr lang="ru-RU" sz="1300" dirty="0">
                <a:solidFill>
                  <a:schemeClr val="bg1"/>
                </a:solidFill>
              </a:rPr>
              <a:t>А.Филатов. </a:t>
            </a:r>
          </a:p>
          <a:p>
            <a:pPr algn="r">
              <a:defRPr/>
            </a:pPr>
            <a:r>
              <a:rPr lang="ru-RU" sz="1300" dirty="0">
                <a:solidFill>
                  <a:schemeClr val="bg1"/>
                </a:solidFill>
              </a:rPr>
              <a:t>Профайлинг, </a:t>
            </a:r>
            <a:r>
              <a:rPr lang="ru-RU" sz="1300">
                <a:solidFill>
                  <a:schemeClr val="bg1"/>
                </a:solidFill>
              </a:rPr>
              <a:t>нейротехнологии</a:t>
            </a:r>
            <a:r>
              <a:rPr lang="ru-RU" sz="1300" dirty="0">
                <a:solidFill>
                  <a:schemeClr val="bg1"/>
                </a:solidFill>
              </a:rPr>
              <a:t>, верификация лжи.</a:t>
            </a:r>
          </a:p>
        </p:txBody>
      </p:sp>
      <p:sp>
        <p:nvSpPr>
          <p:cNvPr id="7" name="Прямоугольник 6"/>
          <p:cNvSpPr/>
          <p:nvPr/>
        </p:nvSpPr>
        <p:spPr>
          <a:xfrm>
            <a:off x="-468560" y="6445564"/>
            <a:ext cx="2592288" cy="369332"/>
          </a:xfrm>
          <a:prstGeom prst="rect">
            <a:avLst/>
          </a:prstGeom>
        </p:spPr>
        <p:txBody>
          <a:bodyPr wrap="square">
            <a:spAutoFit/>
          </a:bodyPr>
          <a:lstStyle/>
          <a:p>
            <a:pPr algn="r">
              <a:defRPr/>
            </a:pPr>
            <a:r>
              <a:rPr lang="en-US" dirty="0" smtClean="0">
                <a:solidFill>
                  <a:schemeClr val="bg1"/>
                </a:solidFill>
              </a:rPr>
              <a:t>t.me/ProProfiling</a:t>
            </a:r>
            <a:endParaRPr lang="ru-RU" dirty="0">
              <a:solidFill>
                <a:schemeClr val="bg1"/>
              </a:solidFill>
            </a:endParaRPr>
          </a:p>
        </p:txBody>
      </p:sp>
      <p:pic>
        <p:nvPicPr>
          <p:cNvPr id="3" name="Изображение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6584" y="1268760"/>
            <a:ext cx="8754827" cy="4680520"/>
          </a:xfrm>
          <a:prstGeom prst="rect">
            <a:avLst/>
          </a:prstGeom>
        </p:spPr>
      </p:pic>
    </p:spTree>
    <p:extLst>
      <p:ext uri="{BB962C8B-B14F-4D97-AF65-F5344CB8AC3E}">
        <p14:creationId xmlns:p14="http://schemas.microsoft.com/office/powerpoint/2010/main" val="115298066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01216" y="35722"/>
            <a:ext cx="8229600" cy="714121"/>
          </a:xfrm>
        </p:spPr>
        <p:txBody>
          <a:bodyPr/>
          <a:lstStyle/>
          <a:p>
            <a:r>
              <a:rPr lang="ru-RU" dirty="0" smtClean="0"/>
              <a:t>Лицо психопата и мимика</a:t>
            </a:r>
            <a:endParaRPr lang="en-US" dirty="0"/>
          </a:p>
        </p:txBody>
      </p:sp>
      <p:sp>
        <p:nvSpPr>
          <p:cNvPr id="6" name="Нижний колонтитул 6"/>
          <p:cNvSpPr>
            <a:spLocks noGrp="1"/>
          </p:cNvSpPr>
          <p:nvPr>
            <p:ph type="ftr" sz="quarter" idx="11"/>
          </p:nvPr>
        </p:nvSpPr>
        <p:spPr>
          <a:xfrm>
            <a:off x="4716016" y="6381328"/>
            <a:ext cx="4211960" cy="365125"/>
          </a:xfrm>
        </p:spPr>
        <p:txBody>
          <a:bodyPr/>
          <a:lstStyle>
            <a:lvl1pPr eaLnBrk="0" hangingPunct="0">
              <a:defRPr>
                <a:solidFill>
                  <a:schemeClr val="tx1"/>
                </a:solidFill>
                <a:latin typeface="Tahoma" charset="0"/>
                <a:ea typeface="Arial" charset="0"/>
                <a:cs typeface="Arial" charset="0"/>
              </a:defRPr>
            </a:lvl1pPr>
            <a:lvl2pPr marL="742950" indent="-285750" eaLnBrk="0" hangingPunct="0">
              <a:defRPr>
                <a:solidFill>
                  <a:schemeClr val="tx1"/>
                </a:solidFill>
                <a:latin typeface="Tahoma" charset="0"/>
                <a:ea typeface="Arial" charset="0"/>
                <a:cs typeface="Arial" charset="0"/>
              </a:defRPr>
            </a:lvl2pPr>
            <a:lvl3pPr marL="1143000" indent="-228600" eaLnBrk="0" hangingPunct="0">
              <a:defRPr>
                <a:solidFill>
                  <a:schemeClr val="tx1"/>
                </a:solidFill>
                <a:latin typeface="Tahoma" charset="0"/>
                <a:ea typeface="Arial" charset="0"/>
                <a:cs typeface="Arial" charset="0"/>
              </a:defRPr>
            </a:lvl3pPr>
            <a:lvl4pPr marL="1600200" indent="-228600" eaLnBrk="0" hangingPunct="0">
              <a:defRPr>
                <a:solidFill>
                  <a:schemeClr val="tx1"/>
                </a:solidFill>
                <a:latin typeface="Tahoma" charset="0"/>
                <a:ea typeface="Arial" charset="0"/>
                <a:cs typeface="Arial" charset="0"/>
              </a:defRPr>
            </a:lvl4pPr>
            <a:lvl5pPr marL="2057400" indent="-228600" eaLnBrk="0" hangingPunct="0">
              <a:defRPr>
                <a:solidFill>
                  <a:schemeClr val="tx1"/>
                </a:solidFill>
                <a:latin typeface="Tahoma" charset="0"/>
                <a:ea typeface="Arial" charset="0"/>
                <a:cs typeface="Arial" charset="0"/>
              </a:defRPr>
            </a:lvl5pPr>
            <a:lvl6pPr marL="2514600" indent="-228600" eaLnBrk="0" fontAlgn="base" hangingPunct="0">
              <a:spcBef>
                <a:spcPct val="0"/>
              </a:spcBef>
              <a:spcAft>
                <a:spcPct val="0"/>
              </a:spcAft>
              <a:defRPr>
                <a:solidFill>
                  <a:schemeClr val="tx1"/>
                </a:solidFill>
                <a:latin typeface="Tahoma" charset="0"/>
                <a:ea typeface="Arial" charset="0"/>
                <a:cs typeface="Arial" charset="0"/>
              </a:defRPr>
            </a:lvl6pPr>
            <a:lvl7pPr marL="2971800" indent="-228600" eaLnBrk="0" fontAlgn="base" hangingPunct="0">
              <a:spcBef>
                <a:spcPct val="0"/>
              </a:spcBef>
              <a:spcAft>
                <a:spcPct val="0"/>
              </a:spcAft>
              <a:defRPr>
                <a:solidFill>
                  <a:schemeClr val="tx1"/>
                </a:solidFill>
                <a:latin typeface="Tahoma" charset="0"/>
                <a:ea typeface="Arial" charset="0"/>
                <a:cs typeface="Arial" charset="0"/>
              </a:defRPr>
            </a:lvl7pPr>
            <a:lvl8pPr marL="3429000" indent="-228600" eaLnBrk="0" fontAlgn="base" hangingPunct="0">
              <a:spcBef>
                <a:spcPct val="0"/>
              </a:spcBef>
              <a:spcAft>
                <a:spcPct val="0"/>
              </a:spcAft>
              <a:defRPr>
                <a:solidFill>
                  <a:schemeClr val="tx1"/>
                </a:solidFill>
                <a:latin typeface="Tahoma" charset="0"/>
                <a:ea typeface="Arial" charset="0"/>
                <a:cs typeface="Arial" charset="0"/>
              </a:defRPr>
            </a:lvl8pPr>
            <a:lvl9pPr marL="3886200" indent="-228600" eaLnBrk="0" fontAlgn="base" hangingPunct="0">
              <a:spcBef>
                <a:spcPct val="0"/>
              </a:spcBef>
              <a:spcAft>
                <a:spcPct val="0"/>
              </a:spcAft>
              <a:defRPr>
                <a:solidFill>
                  <a:schemeClr val="tx1"/>
                </a:solidFill>
                <a:latin typeface="Tahoma" charset="0"/>
                <a:ea typeface="Arial" charset="0"/>
                <a:cs typeface="Arial" charset="0"/>
              </a:defRPr>
            </a:lvl9pPr>
          </a:lstStyle>
          <a:p>
            <a:pPr algn="r">
              <a:defRPr/>
            </a:pPr>
            <a:r>
              <a:rPr lang="ru-RU" sz="1300" dirty="0">
                <a:solidFill>
                  <a:schemeClr val="bg1"/>
                </a:solidFill>
              </a:rPr>
              <a:t>А.Филатов. </a:t>
            </a:r>
          </a:p>
          <a:p>
            <a:pPr algn="r">
              <a:defRPr/>
            </a:pPr>
            <a:r>
              <a:rPr lang="ru-RU" sz="1300" dirty="0">
                <a:solidFill>
                  <a:schemeClr val="bg1"/>
                </a:solidFill>
              </a:rPr>
              <a:t>Профайлинг, </a:t>
            </a:r>
            <a:r>
              <a:rPr lang="ru-RU" sz="1300">
                <a:solidFill>
                  <a:schemeClr val="bg1"/>
                </a:solidFill>
              </a:rPr>
              <a:t>нейротехнологии</a:t>
            </a:r>
            <a:r>
              <a:rPr lang="ru-RU" sz="1300" dirty="0">
                <a:solidFill>
                  <a:schemeClr val="bg1"/>
                </a:solidFill>
              </a:rPr>
              <a:t>, верификация лжи.</a:t>
            </a:r>
          </a:p>
        </p:txBody>
      </p:sp>
      <p:sp>
        <p:nvSpPr>
          <p:cNvPr id="7" name="Прямоугольник 6"/>
          <p:cNvSpPr/>
          <p:nvPr/>
        </p:nvSpPr>
        <p:spPr>
          <a:xfrm>
            <a:off x="-468560" y="6445564"/>
            <a:ext cx="2592288" cy="369332"/>
          </a:xfrm>
          <a:prstGeom prst="rect">
            <a:avLst/>
          </a:prstGeom>
        </p:spPr>
        <p:txBody>
          <a:bodyPr wrap="square">
            <a:spAutoFit/>
          </a:bodyPr>
          <a:lstStyle/>
          <a:p>
            <a:pPr algn="r">
              <a:defRPr/>
            </a:pPr>
            <a:r>
              <a:rPr lang="en-US" dirty="0" smtClean="0">
                <a:solidFill>
                  <a:schemeClr val="bg1"/>
                </a:solidFill>
              </a:rPr>
              <a:t>t.me/ProProfiling</a:t>
            </a:r>
            <a:endParaRPr lang="ru-RU" dirty="0">
              <a:solidFill>
                <a:schemeClr val="bg1"/>
              </a:solidFill>
            </a:endParaRPr>
          </a:p>
        </p:txBody>
      </p:sp>
      <p:pic>
        <p:nvPicPr>
          <p:cNvPr id="8" name="Изображение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62381" y="1130882"/>
            <a:ext cx="4819238" cy="2444207"/>
          </a:xfrm>
          <a:prstGeom prst="rect">
            <a:avLst/>
          </a:prstGeom>
        </p:spPr>
      </p:pic>
      <p:pic>
        <p:nvPicPr>
          <p:cNvPr id="9" name="Изображение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50058" y="3849682"/>
            <a:ext cx="4527497" cy="2274528"/>
          </a:xfrm>
          <a:prstGeom prst="rect">
            <a:avLst/>
          </a:prstGeom>
        </p:spPr>
      </p:pic>
      <p:pic>
        <p:nvPicPr>
          <p:cNvPr id="10" name="Изображение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830" y="3849682"/>
            <a:ext cx="4538170" cy="2274527"/>
          </a:xfrm>
          <a:prstGeom prst="rect">
            <a:avLst/>
          </a:prstGeom>
        </p:spPr>
      </p:pic>
    </p:spTree>
    <p:extLst>
      <p:ext uri="{BB962C8B-B14F-4D97-AF65-F5344CB8AC3E}">
        <p14:creationId xmlns:p14="http://schemas.microsoft.com/office/powerpoint/2010/main" val="42469418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01216" y="35722"/>
            <a:ext cx="8229600" cy="714121"/>
          </a:xfrm>
        </p:spPr>
        <p:txBody>
          <a:bodyPr/>
          <a:lstStyle/>
          <a:p>
            <a:r>
              <a:rPr lang="ru-RU" dirty="0" smtClean="0"/>
              <a:t>Признаки психопатизации</a:t>
            </a:r>
            <a:endParaRPr lang="en-US" dirty="0"/>
          </a:p>
        </p:txBody>
      </p:sp>
      <p:sp>
        <p:nvSpPr>
          <p:cNvPr id="6" name="Нижний колонтитул 6"/>
          <p:cNvSpPr>
            <a:spLocks noGrp="1"/>
          </p:cNvSpPr>
          <p:nvPr>
            <p:ph type="ftr" sz="quarter" idx="11"/>
          </p:nvPr>
        </p:nvSpPr>
        <p:spPr>
          <a:xfrm>
            <a:off x="4716016" y="6381328"/>
            <a:ext cx="4211960" cy="365125"/>
          </a:xfrm>
        </p:spPr>
        <p:txBody>
          <a:bodyPr/>
          <a:lstStyle>
            <a:lvl1pPr eaLnBrk="0" hangingPunct="0">
              <a:defRPr>
                <a:solidFill>
                  <a:schemeClr val="tx1"/>
                </a:solidFill>
                <a:latin typeface="Tahoma" charset="0"/>
                <a:ea typeface="Arial" charset="0"/>
                <a:cs typeface="Arial" charset="0"/>
              </a:defRPr>
            </a:lvl1pPr>
            <a:lvl2pPr marL="742950" indent="-285750" eaLnBrk="0" hangingPunct="0">
              <a:defRPr>
                <a:solidFill>
                  <a:schemeClr val="tx1"/>
                </a:solidFill>
                <a:latin typeface="Tahoma" charset="0"/>
                <a:ea typeface="Arial" charset="0"/>
                <a:cs typeface="Arial" charset="0"/>
              </a:defRPr>
            </a:lvl2pPr>
            <a:lvl3pPr marL="1143000" indent="-228600" eaLnBrk="0" hangingPunct="0">
              <a:defRPr>
                <a:solidFill>
                  <a:schemeClr val="tx1"/>
                </a:solidFill>
                <a:latin typeface="Tahoma" charset="0"/>
                <a:ea typeface="Arial" charset="0"/>
                <a:cs typeface="Arial" charset="0"/>
              </a:defRPr>
            </a:lvl3pPr>
            <a:lvl4pPr marL="1600200" indent="-228600" eaLnBrk="0" hangingPunct="0">
              <a:defRPr>
                <a:solidFill>
                  <a:schemeClr val="tx1"/>
                </a:solidFill>
                <a:latin typeface="Tahoma" charset="0"/>
                <a:ea typeface="Arial" charset="0"/>
                <a:cs typeface="Arial" charset="0"/>
              </a:defRPr>
            </a:lvl4pPr>
            <a:lvl5pPr marL="2057400" indent="-228600" eaLnBrk="0" hangingPunct="0">
              <a:defRPr>
                <a:solidFill>
                  <a:schemeClr val="tx1"/>
                </a:solidFill>
                <a:latin typeface="Tahoma" charset="0"/>
                <a:ea typeface="Arial" charset="0"/>
                <a:cs typeface="Arial" charset="0"/>
              </a:defRPr>
            </a:lvl5pPr>
            <a:lvl6pPr marL="2514600" indent="-228600" eaLnBrk="0" fontAlgn="base" hangingPunct="0">
              <a:spcBef>
                <a:spcPct val="0"/>
              </a:spcBef>
              <a:spcAft>
                <a:spcPct val="0"/>
              </a:spcAft>
              <a:defRPr>
                <a:solidFill>
                  <a:schemeClr val="tx1"/>
                </a:solidFill>
                <a:latin typeface="Tahoma" charset="0"/>
                <a:ea typeface="Arial" charset="0"/>
                <a:cs typeface="Arial" charset="0"/>
              </a:defRPr>
            </a:lvl6pPr>
            <a:lvl7pPr marL="2971800" indent="-228600" eaLnBrk="0" fontAlgn="base" hangingPunct="0">
              <a:spcBef>
                <a:spcPct val="0"/>
              </a:spcBef>
              <a:spcAft>
                <a:spcPct val="0"/>
              </a:spcAft>
              <a:defRPr>
                <a:solidFill>
                  <a:schemeClr val="tx1"/>
                </a:solidFill>
                <a:latin typeface="Tahoma" charset="0"/>
                <a:ea typeface="Arial" charset="0"/>
                <a:cs typeface="Arial" charset="0"/>
              </a:defRPr>
            </a:lvl7pPr>
            <a:lvl8pPr marL="3429000" indent="-228600" eaLnBrk="0" fontAlgn="base" hangingPunct="0">
              <a:spcBef>
                <a:spcPct val="0"/>
              </a:spcBef>
              <a:spcAft>
                <a:spcPct val="0"/>
              </a:spcAft>
              <a:defRPr>
                <a:solidFill>
                  <a:schemeClr val="tx1"/>
                </a:solidFill>
                <a:latin typeface="Tahoma" charset="0"/>
                <a:ea typeface="Arial" charset="0"/>
                <a:cs typeface="Arial" charset="0"/>
              </a:defRPr>
            </a:lvl8pPr>
            <a:lvl9pPr marL="3886200" indent="-228600" eaLnBrk="0" fontAlgn="base" hangingPunct="0">
              <a:spcBef>
                <a:spcPct val="0"/>
              </a:spcBef>
              <a:spcAft>
                <a:spcPct val="0"/>
              </a:spcAft>
              <a:defRPr>
                <a:solidFill>
                  <a:schemeClr val="tx1"/>
                </a:solidFill>
                <a:latin typeface="Tahoma" charset="0"/>
                <a:ea typeface="Arial" charset="0"/>
                <a:cs typeface="Arial" charset="0"/>
              </a:defRPr>
            </a:lvl9pPr>
          </a:lstStyle>
          <a:p>
            <a:pPr algn="r">
              <a:defRPr/>
            </a:pPr>
            <a:r>
              <a:rPr lang="ru-RU" sz="1300" dirty="0">
                <a:solidFill>
                  <a:schemeClr val="bg1"/>
                </a:solidFill>
              </a:rPr>
              <a:t>А.Филатов. </a:t>
            </a:r>
          </a:p>
          <a:p>
            <a:pPr algn="r">
              <a:defRPr/>
            </a:pPr>
            <a:r>
              <a:rPr lang="ru-RU" sz="1300" dirty="0">
                <a:solidFill>
                  <a:schemeClr val="bg1"/>
                </a:solidFill>
              </a:rPr>
              <a:t>Профайлинг, </a:t>
            </a:r>
            <a:r>
              <a:rPr lang="ru-RU" sz="1300">
                <a:solidFill>
                  <a:schemeClr val="bg1"/>
                </a:solidFill>
              </a:rPr>
              <a:t>нейротехнологии</a:t>
            </a:r>
            <a:r>
              <a:rPr lang="ru-RU" sz="1300" dirty="0">
                <a:solidFill>
                  <a:schemeClr val="bg1"/>
                </a:solidFill>
              </a:rPr>
              <a:t>, верификация лжи.</a:t>
            </a:r>
          </a:p>
        </p:txBody>
      </p:sp>
      <p:sp>
        <p:nvSpPr>
          <p:cNvPr id="7" name="Прямоугольник 6"/>
          <p:cNvSpPr/>
          <p:nvPr/>
        </p:nvSpPr>
        <p:spPr>
          <a:xfrm>
            <a:off x="-468560" y="6445564"/>
            <a:ext cx="2592288" cy="369332"/>
          </a:xfrm>
          <a:prstGeom prst="rect">
            <a:avLst/>
          </a:prstGeom>
        </p:spPr>
        <p:txBody>
          <a:bodyPr wrap="square">
            <a:spAutoFit/>
          </a:bodyPr>
          <a:lstStyle/>
          <a:p>
            <a:pPr algn="r">
              <a:defRPr/>
            </a:pPr>
            <a:r>
              <a:rPr lang="en-US" dirty="0" smtClean="0">
                <a:solidFill>
                  <a:schemeClr val="bg1"/>
                </a:solidFill>
              </a:rPr>
              <a:t>t.me/ProProfiling</a:t>
            </a:r>
            <a:endParaRPr lang="ru-RU" dirty="0">
              <a:solidFill>
                <a:schemeClr val="bg1"/>
              </a:solidFill>
            </a:endParaRPr>
          </a:p>
        </p:txBody>
      </p:sp>
      <p:pic>
        <p:nvPicPr>
          <p:cNvPr id="2" name="Изображение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031" y="1268760"/>
            <a:ext cx="4353164" cy="4203452"/>
          </a:xfrm>
          <a:prstGeom prst="rect">
            <a:avLst/>
          </a:prstGeom>
        </p:spPr>
      </p:pic>
      <p:pic>
        <p:nvPicPr>
          <p:cNvPr id="5" name="Изображение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75199" y="1268760"/>
            <a:ext cx="4616739" cy="4226935"/>
          </a:xfrm>
          <a:prstGeom prst="rect">
            <a:avLst/>
          </a:prstGeom>
        </p:spPr>
      </p:pic>
    </p:spTree>
    <p:extLst>
      <p:ext uri="{BB962C8B-B14F-4D97-AF65-F5344CB8AC3E}">
        <p14:creationId xmlns:p14="http://schemas.microsoft.com/office/powerpoint/2010/main" val="13344711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a:xfrm>
            <a:off x="126431" y="219954"/>
            <a:ext cx="8991600" cy="1008112"/>
          </a:xfrm>
        </p:spPr>
        <p:txBody>
          <a:bodyPr/>
          <a:lstStyle/>
          <a:p>
            <a:r>
              <a:rPr lang="ru-RU" sz="2500" b="1" dirty="0" err="1" smtClean="0"/>
              <a:t>Профайлинг</a:t>
            </a:r>
            <a:r>
              <a:rPr lang="ru-RU" sz="2500" b="1" dirty="0" smtClean="0"/>
              <a:t> в </a:t>
            </a:r>
            <a:r>
              <a:rPr lang="ru-RU" sz="2500" b="1" dirty="0" err="1" smtClean="0"/>
              <a:t>СоцСетях</a:t>
            </a:r>
            <a:endParaRPr lang="ru-RU" sz="3500" b="1" dirty="0">
              <a:solidFill>
                <a:srgbClr val="002060"/>
              </a:solidFill>
            </a:endParaRPr>
          </a:p>
        </p:txBody>
      </p:sp>
      <p:sp>
        <p:nvSpPr>
          <p:cNvPr id="9" name="Нижний колонтитул 6"/>
          <p:cNvSpPr>
            <a:spLocks noGrp="1"/>
          </p:cNvSpPr>
          <p:nvPr>
            <p:ph type="ftr" sz="quarter" idx="11"/>
          </p:nvPr>
        </p:nvSpPr>
        <p:spPr>
          <a:xfrm>
            <a:off x="3707904" y="6492875"/>
            <a:ext cx="5436096" cy="365125"/>
          </a:xfrm>
        </p:spPr>
        <p:txBody>
          <a:bodyPr/>
          <a:lstStyle/>
          <a:p>
            <a:pPr algn="r">
              <a:defRPr/>
            </a:pPr>
            <a:r>
              <a:rPr lang="ru-RU" sz="1300" dirty="0" err="1">
                <a:solidFill>
                  <a:schemeClr val="bg1"/>
                </a:solidFill>
              </a:rPr>
              <a:t>А.Филатов</a:t>
            </a:r>
            <a:r>
              <a:rPr lang="ru-RU" sz="1300" dirty="0">
                <a:solidFill>
                  <a:schemeClr val="bg1"/>
                </a:solidFill>
              </a:rPr>
              <a:t>. </a:t>
            </a:r>
          </a:p>
          <a:p>
            <a:pPr algn="r">
              <a:defRPr/>
            </a:pPr>
            <a:r>
              <a:rPr lang="ru-RU" sz="1300" dirty="0">
                <a:solidFill>
                  <a:schemeClr val="bg1"/>
                </a:solidFill>
              </a:rPr>
              <a:t>Профайлинг, </a:t>
            </a:r>
            <a:r>
              <a:rPr lang="ru-RU" sz="1300" dirty="0" err="1">
                <a:solidFill>
                  <a:schemeClr val="bg1"/>
                </a:solidFill>
              </a:rPr>
              <a:t>нейротехнологии</a:t>
            </a:r>
            <a:r>
              <a:rPr lang="ru-RU" sz="1300" dirty="0">
                <a:solidFill>
                  <a:schemeClr val="bg1"/>
                </a:solidFill>
              </a:rPr>
              <a:t>, верификация лжи.</a:t>
            </a:r>
          </a:p>
          <a:p>
            <a:pPr algn="r">
              <a:defRPr/>
            </a:pPr>
            <a:endParaRPr lang="ru-RU" sz="1300" b="1" dirty="0">
              <a:solidFill>
                <a:schemeClr val="bg1"/>
              </a:solidFill>
            </a:endParaRPr>
          </a:p>
        </p:txBody>
      </p:sp>
      <p:sp>
        <p:nvSpPr>
          <p:cNvPr id="5" name="Прямоугольник 4"/>
          <p:cNvSpPr/>
          <p:nvPr/>
        </p:nvSpPr>
        <p:spPr>
          <a:xfrm>
            <a:off x="38980" y="6381328"/>
            <a:ext cx="1893274" cy="369332"/>
          </a:xfrm>
          <a:prstGeom prst="rect">
            <a:avLst/>
          </a:prstGeom>
        </p:spPr>
        <p:txBody>
          <a:bodyPr wrap="none">
            <a:spAutoFit/>
          </a:bodyPr>
          <a:lstStyle/>
          <a:p>
            <a:pPr algn="r">
              <a:defRPr/>
            </a:pPr>
            <a:r>
              <a:rPr lang="en-US" dirty="0" err="1">
                <a:solidFill>
                  <a:schemeClr val="bg1"/>
                </a:solidFill>
              </a:rPr>
              <a:t>t.me</a:t>
            </a:r>
            <a:r>
              <a:rPr lang="en-US" dirty="0">
                <a:solidFill>
                  <a:schemeClr val="bg1"/>
                </a:solidFill>
              </a:rPr>
              <a:t>/</a:t>
            </a:r>
            <a:r>
              <a:rPr lang="en-US" dirty="0" err="1">
                <a:solidFill>
                  <a:schemeClr val="bg1"/>
                </a:solidFill>
              </a:rPr>
              <a:t>ProProfiling</a:t>
            </a:r>
            <a:endParaRPr lang="ru-RU" dirty="0">
              <a:solidFill>
                <a:schemeClr val="bg1"/>
              </a:solidFill>
            </a:endParaRPr>
          </a:p>
        </p:txBody>
      </p:sp>
      <p:sp>
        <p:nvSpPr>
          <p:cNvPr id="2" name="TextBox 1"/>
          <p:cNvSpPr txBox="1"/>
          <p:nvPr/>
        </p:nvSpPr>
        <p:spPr>
          <a:xfrm>
            <a:off x="539552" y="1124744"/>
            <a:ext cx="8280919" cy="5909310"/>
          </a:xfrm>
          <a:prstGeom prst="rect">
            <a:avLst/>
          </a:prstGeom>
          <a:noFill/>
        </p:spPr>
        <p:txBody>
          <a:bodyPr wrap="square" rtlCol="0">
            <a:spAutoFit/>
          </a:bodyPr>
          <a:lstStyle/>
          <a:p>
            <a:r>
              <a:rPr lang="ru-RU"/>
              <a:t>1) Время, проведенное в сети: </a:t>
            </a:r>
            <a:r>
              <a:rPr lang="en-US"/>
              <a:t>apptime</a:t>
            </a:r>
            <a:endParaRPr lang="ru-RU"/>
          </a:p>
          <a:p>
            <a:r>
              <a:rPr lang="ru-RU"/>
              <a:t>- Количество логинов за интервал времени</a:t>
            </a:r>
          </a:p>
          <a:p>
            <a:pPr marL="285750" indent="-285750">
              <a:buFontTx/>
              <a:buChar char="-"/>
            </a:pPr>
            <a:r>
              <a:rPr lang="ru-RU"/>
              <a:t>Длительность логинов: мин, макс, среднее. последние логины</a:t>
            </a:r>
          </a:p>
          <a:p>
            <a:pPr marL="285750" indent="-285750">
              <a:buFontTx/>
              <a:buChar char="-"/>
            </a:pPr>
            <a:r>
              <a:rPr lang="ru-RU"/>
              <a:t>Наиболее частое время захода в сеть</a:t>
            </a:r>
            <a:endParaRPr lang="en-US"/>
          </a:p>
          <a:p>
            <a:pPr marL="285750" indent="-285750">
              <a:buFontTx/>
              <a:buChar char="-"/>
            </a:pPr>
            <a:r>
              <a:rPr lang="ru-RU"/>
              <a:t>Количество мобильного и десктопового трафика</a:t>
            </a:r>
          </a:p>
          <a:p>
            <a:pPr marL="285750" indent="-285750">
              <a:buFontTx/>
              <a:buChar char="-"/>
            </a:pPr>
            <a:endParaRPr lang="ru-RU"/>
          </a:p>
          <a:p>
            <a:r>
              <a:rPr lang="ru-RU"/>
              <a:t>2) Геолокация</a:t>
            </a:r>
            <a:endParaRPr lang="en-US"/>
          </a:p>
          <a:p>
            <a:r>
              <a:rPr lang="en-US"/>
              <a:t>-</a:t>
            </a:r>
            <a:r>
              <a:rPr lang="ru-RU"/>
              <a:t>   паттерны передвижения </a:t>
            </a:r>
          </a:p>
          <a:p>
            <a:pPr marL="285750" indent="-285750">
              <a:buFontTx/>
              <a:buChar char="-"/>
            </a:pPr>
            <a:r>
              <a:rPr lang="ru-RU"/>
              <a:t>Места, где наибольший процент логинов</a:t>
            </a:r>
          </a:p>
          <a:p>
            <a:pPr marL="285750" indent="-285750">
              <a:buFontTx/>
              <a:buChar char="-"/>
            </a:pPr>
            <a:r>
              <a:rPr lang="ru-RU"/>
              <a:t>Маршруты</a:t>
            </a:r>
          </a:p>
          <a:p>
            <a:pPr marL="285750" indent="-285750">
              <a:buFontTx/>
              <a:buChar char="-"/>
            </a:pPr>
            <a:r>
              <a:rPr lang="ru-RU"/>
              <a:t>Места максимального постинга</a:t>
            </a:r>
          </a:p>
          <a:p>
            <a:pPr marL="285750" indent="-285750">
              <a:buFontTx/>
              <a:buChar char="-"/>
            </a:pPr>
            <a:r>
              <a:rPr lang="ru-RU"/>
              <a:t>Дом </a:t>
            </a:r>
            <a:r>
              <a:rPr lang="mr-IN"/>
              <a:t>–</a:t>
            </a:r>
            <a:r>
              <a:rPr lang="ru-RU"/>
              <a:t> работа</a:t>
            </a:r>
          </a:p>
          <a:p>
            <a:pPr marL="285750" indent="-285750">
              <a:buFontTx/>
              <a:buChar char="-"/>
            </a:pPr>
            <a:endParaRPr lang="ru-RU"/>
          </a:p>
          <a:p>
            <a:r>
              <a:rPr lang="ru-RU"/>
              <a:t>3) Лайки</a:t>
            </a:r>
          </a:p>
          <a:p>
            <a:pPr marL="285750" indent="-285750">
              <a:buFontTx/>
              <a:buChar char="-"/>
            </a:pPr>
            <a:r>
              <a:rPr lang="ru-RU"/>
              <a:t>кому, когда, с какой периодичностью?</a:t>
            </a:r>
          </a:p>
          <a:p>
            <a:pPr marL="285750" indent="-285750">
              <a:buFontTx/>
              <a:buChar char="-"/>
            </a:pPr>
            <a:r>
              <a:rPr lang="ru-RU"/>
              <a:t>Какому контенту/пользователю/группе?</a:t>
            </a:r>
          </a:p>
          <a:p>
            <a:pPr marL="285750" indent="-285750">
              <a:buFontTx/>
              <a:buChar char="-"/>
            </a:pPr>
            <a:r>
              <a:rPr lang="ru-RU"/>
              <a:t>Посты / картинки /группы. Зарактеристики этих постов, картинок и групп</a:t>
            </a:r>
          </a:p>
          <a:p>
            <a:pPr marL="285750" indent="-285750">
              <a:buFontTx/>
              <a:buChar char="-"/>
            </a:pPr>
            <a:r>
              <a:rPr lang="ru-RU"/>
              <a:t>Тегирование лайков</a:t>
            </a:r>
          </a:p>
          <a:p>
            <a:r>
              <a:rPr lang="ru-RU"/>
              <a:t> </a:t>
            </a:r>
          </a:p>
          <a:p>
            <a:pPr marL="285750" indent="-285750">
              <a:buFontTx/>
              <a:buChar char="-"/>
            </a:pPr>
            <a:endParaRPr lang="ru-RU"/>
          </a:p>
        </p:txBody>
      </p:sp>
    </p:spTree>
    <p:extLst>
      <p:ext uri="{BB962C8B-B14F-4D97-AF65-F5344CB8AC3E}">
        <p14:creationId xmlns:p14="http://schemas.microsoft.com/office/powerpoint/2010/main" val="144062479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01216" y="35722"/>
            <a:ext cx="8229600" cy="714121"/>
          </a:xfrm>
        </p:spPr>
        <p:txBody>
          <a:bodyPr/>
          <a:lstStyle/>
          <a:p>
            <a:r>
              <a:rPr lang="ru-RU" dirty="0"/>
              <a:t>Сонди</a:t>
            </a:r>
            <a:r>
              <a:rPr lang="en-US" dirty="0"/>
              <a:t> </a:t>
            </a:r>
            <a:r>
              <a:rPr lang="ru-RU" dirty="0"/>
              <a:t>и психопаты</a:t>
            </a:r>
            <a:endParaRPr lang="en-US" dirty="0"/>
          </a:p>
        </p:txBody>
      </p:sp>
      <p:sp>
        <p:nvSpPr>
          <p:cNvPr id="6" name="Нижний колонтитул 6"/>
          <p:cNvSpPr>
            <a:spLocks noGrp="1"/>
          </p:cNvSpPr>
          <p:nvPr>
            <p:ph type="ftr" sz="quarter" idx="11"/>
          </p:nvPr>
        </p:nvSpPr>
        <p:spPr>
          <a:xfrm>
            <a:off x="4716016" y="6381328"/>
            <a:ext cx="4211960" cy="365125"/>
          </a:xfrm>
        </p:spPr>
        <p:txBody>
          <a:bodyPr/>
          <a:lstStyle>
            <a:lvl1pPr eaLnBrk="0" hangingPunct="0">
              <a:defRPr>
                <a:solidFill>
                  <a:schemeClr val="tx1"/>
                </a:solidFill>
                <a:latin typeface="Tahoma" charset="0"/>
                <a:ea typeface="Arial" charset="0"/>
                <a:cs typeface="Arial" charset="0"/>
              </a:defRPr>
            </a:lvl1pPr>
            <a:lvl2pPr marL="742950" indent="-285750" eaLnBrk="0" hangingPunct="0">
              <a:defRPr>
                <a:solidFill>
                  <a:schemeClr val="tx1"/>
                </a:solidFill>
                <a:latin typeface="Tahoma" charset="0"/>
                <a:ea typeface="Arial" charset="0"/>
                <a:cs typeface="Arial" charset="0"/>
              </a:defRPr>
            </a:lvl2pPr>
            <a:lvl3pPr marL="1143000" indent="-228600" eaLnBrk="0" hangingPunct="0">
              <a:defRPr>
                <a:solidFill>
                  <a:schemeClr val="tx1"/>
                </a:solidFill>
                <a:latin typeface="Tahoma" charset="0"/>
                <a:ea typeface="Arial" charset="0"/>
                <a:cs typeface="Arial" charset="0"/>
              </a:defRPr>
            </a:lvl3pPr>
            <a:lvl4pPr marL="1600200" indent="-228600" eaLnBrk="0" hangingPunct="0">
              <a:defRPr>
                <a:solidFill>
                  <a:schemeClr val="tx1"/>
                </a:solidFill>
                <a:latin typeface="Tahoma" charset="0"/>
                <a:ea typeface="Arial" charset="0"/>
                <a:cs typeface="Arial" charset="0"/>
              </a:defRPr>
            </a:lvl4pPr>
            <a:lvl5pPr marL="2057400" indent="-228600" eaLnBrk="0" hangingPunct="0">
              <a:defRPr>
                <a:solidFill>
                  <a:schemeClr val="tx1"/>
                </a:solidFill>
                <a:latin typeface="Tahoma" charset="0"/>
                <a:ea typeface="Arial" charset="0"/>
                <a:cs typeface="Arial" charset="0"/>
              </a:defRPr>
            </a:lvl5pPr>
            <a:lvl6pPr marL="2514600" indent="-228600" eaLnBrk="0" fontAlgn="base" hangingPunct="0">
              <a:spcBef>
                <a:spcPct val="0"/>
              </a:spcBef>
              <a:spcAft>
                <a:spcPct val="0"/>
              </a:spcAft>
              <a:defRPr>
                <a:solidFill>
                  <a:schemeClr val="tx1"/>
                </a:solidFill>
                <a:latin typeface="Tahoma" charset="0"/>
                <a:ea typeface="Arial" charset="0"/>
                <a:cs typeface="Arial" charset="0"/>
              </a:defRPr>
            </a:lvl6pPr>
            <a:lvl7pPr marL="2971800" indent="-228600" eaLnBrk="0" fontAlgn="base" hangingPunct="0">
              <a:spcBef>
                <a:spcPct val="0"/>
              </a:spcBef>
              <a:spcAft>
                <a:spcPct val="0"/>
              </a:spcAft>
              <a:defRPr>
                <a:solidFill>
                  <a:schemeClr val="tx1"/>
                </a:solidFill>
                <a:latin typeface="Tahoma" charset="0"/>
                <a:ea typeface="Arial" charset="0"/>
                <a:cs typeface="Arial" charset="0"/>
              </a:defRPr>
            </a:lvl7pPr>
            <a:lvl8pPr marL="3429000" indent="-228600" eaLnBrk="0" fontAlgn="base" hangingPunct="0">
              <a:spcBef>
                <a:spcPct val="0"/>
              </a:spcBef>
              <a:spcAft>
                <a:spcPct val="0"/>
              </a:spcAft>
              <a:defRPr>
                <a:solidFill>
                  <a:schemeClr val="tx1"/>
                </a:solidFill>
                <a:latin typeface="Tahoma" charset="0"/>
                <a:ea typeface="Arial" charset="0"/>
                <a:cs typeface="Arial" charset="0"/>
              </a:defRPr>
            </a:lvl8pPr>
            <a:lvl9pPr marL="3886200" indent="-228600" eaLnBrk="0" fontAlgn="base" hangingPunct="0">
              <a:spcBef>
                <a:spcPct val="0"/>
              </a:spcBef>
              <a:spcAft>
                <a:spcPct val="0"/>
              </a:spcAft>
              <a:defRPr>
                <a:solidFill>
                  <a:schemeClr val="tx1"/>
                </a:solidFill>
                <a:latin typeface="Tahoma" charset="0"/>
                <a:ea typeface="Arial" charset="0"/>
                <a:cs typeface="Arial" charset="0"/>
              </a:defRPr>
            </a:lvl9pPr>
          </a:lstStyle>
          <a:p>
            <a:pPr algn="r">
              <a:defRPr/>
            </a:pPr>
            <a:r>
              <a:rPr lang="ru-RU" sz="1300" dirty="0">
                <a:solidFill>
                  <a:schemeClr val="bg1"/>
                </a:solidFill>
              </a:rPr>
              <a:t>А.Филатов. </a:t>
            </a:r>
          </a:p>
          <a:p>
            <a:pPr algn="r">
              <a:defRPr/>
            </a:pPr>
            <a:r>
              <a:rPr lang="ru-RU" sz="1300" dirty="0">
                <a:solidFill>
                  <a:schemeClr val="bg1"/>
                </a:solidFill>
              </a:rPr>
              <a:t>Профайлинг, </a:t>
            </a:r>
            <a:r>
              <a:rPr lang="ru-RU" sz="1300">
                <a:solidFill>
                  <a:schemeClr val="bg1"/>
                </a:solidFill>
              </a:rPr>
              <a:t>нейротехнологии</a:t>
            </a:r>
            <a:r>
              <a:rPr lang="ru-RU" sz="1300" dirty="0">
                <a:solidFill>
                  <a:schemeClr val="bg1"/>
                </a:solidFill>
              </a:rPr>
              <a:t>, верификация лжи.</a:t>
            </a:r>
          </a:p>
        </p:txBody>
      </p:sp>
      <p:sp>
        <p:nvSpPr>
          <p:cNvPr id="7" name="Прямоугольник 6"/>
          <p:cNvSpPr/>
          <p:nvPr/>
        </p:nvSpPr>
        <p:spPr>
          <a:xfrm>
            <a:off x="-468560" y="6445564"/>
            <a:ext cx="2592288" cy="369332"/>
          </a:xfrm>
          <a:prstGeom prst="rect">
            <a:avLst/>
          </a:prstGeom>
        </p:spPr>
        <p:txBody>
          <a:bodyPr wrap="square">
            <a:spAutoFit/>
          </a:bodyPr>
          <a:lstStyle/>
          <a:p>
            <a:pPr algn="r">
              <a:defRPr/>
            </a:pPr>
            <a:r>
              <a:rPr lang="en-US" dirty="0" smtClean="0">
                <a:solidFill>
                  <a:schemeClr val="bg1"/>
                </a:solidFill>
              </a:rPr>
              <a:t>t.me/ProProfiling</a:t>
            </a:r>
            <a:endParaRPr lang="ru-RU" dirty="0">
              <a:solidFill>
                <a:schemeClr val="bg1"/>
              </a:solidFill>
            </a:endParaRPr>
          </a:p>
        </p:txBody>
      </p:sp>
      <p:pic>
        <p:nvPicPr>
          <p:cNvPr id="8" name="Изображение 7"/>
          <p:cNvPicPr>
            <a:picLocks noChangeAspect="1"/>
          </p:cNvPicPr>
          <p:nvPr/>
        </p:nvPicPr>
        <p:blipFill>
          <a:blip r:embed="rId2"/>
          <a:stretch>
            <a:fillRect/>
          </a:stretch>
        </p:blipFill>
        <p:spPr>
          <a:xfrm>
            <a:off x="323528" y="1179209"/>
            <a:ext cx="8820472" cy="4670905"/>
          </a:xfrm>
          <a:prstGeom prst="rect">
            <a:avLst/>
          </a:prstGeom>
        </p:spPr>
      </p:pic>
    </p:spTree>
    <p:extLst>
      <p:ext uri="{BB962C8B-B14F-4D97-AF65-F5344CB8AC3E}">
        <p14:creationId xmlns:p14="http://schemas.microsoft.com/office/powerpoint/2010/main" val="132025104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01216" y="35722"/>
            <a:ext cx="8229600" cy="714121"/>
          </a:xfrm>
        </p:spPr>
        <p:txBody>
          <a:bodyPr/>
          <a:lstStyle/>
          <a:p>
            <a:r>
              <a:rPr lang="ru-RU" dirty="0"/>
              <a:t>Социопаты и психопаты</a:t>
            </a:r>
            <a:endParaRPr lang="en-US" dirty="0"/>
          </a:p>
        </p:txBody>
      </p:sp>
      <p:sp>
        <p:nvSpPr>
          <p:cNvPr id="6" name="Нижний колонтитул 6"/>
          <p:cNvSpPr>
            <a:spLocks noGrp="1"/>
          </p:cNvSpPr>
          <p:nvPr>
            <p:ph type="ftr" sz="quarter" idx="11"/>
          </p:nvPr>
        </p:nvSpPr>
        <p:spPr>
          <a:xfrm>
            <a:off x="4716016" y="6381328"/>
            <a:ext cx="4211960" cy="365125"/>
          </a:xfrm>
        </p:spPr>
        <p:txBody>
          <a:bodyPr/>
          <a:lstStyle>
            <a:lvl1pPr eaLnBrk="0" hangingPunct="0">
              <a:defRPr>
                <a:solidFill>
                  <a:schemeClr val="tx1"/>
                </a:solidFill>
                <a:latin typeface="Tahoma" charset="0"/>
                <a:ea typeface="Arial" charset="0"/>
                <a:cs typeface="Arial" charset="0"/>
              </a:defRPr>
            </a:lvl1pPr>
            <a:lvl2pPr marL="742950" indent="-285750" eaLnBrk="0" hangingPunct="0">
              <a:defRPr>
                <a:solidFill>
                  <a:schemeClr val="tx1"/>
                </a:solidFill>
                <a:latin typeface="Tahoma" charset="0"/>
                <a:ea typeface="Arial" charset="0"/>
                <a:cs typeface="Arial" charset="0"/>
              </a:defRPr>
            </a:lvl2pPr>
            <a:lvl3pPr marL="1143000" indent="-228600" eaLnBrk="0" hangingPunct="0">
              <a:defRPr>
                <a:solidFill>
                  <a:schemeClr val="tx1"/>
                </a:solidFill>
                <a:latin typeface="Tahoma" charset="0"/>
                <a:ea typeface="Arial" charset="0"/>
                <a:cs typeface="Arial" charset="0"/>
              </a:defRPr>
            </a:lvl3pPr>
            <a:lvl4pPr marL="1600200" indent="-228600" eaLnBrk="0" hangingPunct="0">
              <a:defRPr>
                <a:solidFill>
                  <a:schemeClr val="tx1"/>
                </a:solidFill>
                <a:latin typeface="Tahoma" charset="0"/>
                <a:ea typeface="Arial" charset="0"/>
                <a:cs typeface="Arial" charset="0"/>
              </a:defRPr>
            </a:lvl4pPr>
            <a:lvl5pPr marL="2057400" indent="-228600" eaLnBrk="0" hangingPunct="0">
              <a:defRPr>
                <a:solidFill>
                  <a:schemeClr val="tx1"/>
                </a:solidFill>
                <a:latin typeface="Tahoma" charset="0"/>
                <a:ea typeface="Arial" charset="0"/>
                <a:cs typeface="Arial" charset="0"/>
              </a:defRPr>
            </a:lvl5pPr>
            <a:lvl6pPr marL="2514600" indent="-228600" eaLnBrk="0" fontAlgn="base" hangingPunct="0">
              <a:spcBef>
                <a:spcPct val="0"/>
              </a:spcBef>
              <a:spcAft>
                <a:spcPct val="0"/>
              </a:spcAft>
              <a:defRPr>
                <a:solidFill>
                  <a:schemeClr val="tx1"/>
                </a:solidFill>
                <a:latin typeface="Tahoma" charset="0"/>
                <a:ea typeface="Arial" charset="0"/>
                <a:cs typeface="Arial" charset="0"/>
              </a:defRPr>
            </a:lvl6pPr>
            <a:lvl7pPr marL="2971800" indent="-228600" eaLnBrk="0" fontAlgn="base" hangingPunct="0">
              <a:spcBef>
                <a:spcPct val="0"/>
              </a:spcBef>
              <a:spcAft>
                <a:spcPct val="0"/>
              </a:spcAft>
              <a:defRPr>
                <a:solidFill>
                  <a:schemeClr val="tx1"/>
                </a:solidFill>
                <a:latin typeface="Tahoma" charset="0"/>
                <a:ea typeface="Arial" charset="0"/>
                <a:cs typeface="Arial" charset="0"/>
              </a:defRPr>
            </a:lvl7pPr>
            <a:lvl8pPr marL="3429000" indent="-228600" eaLnBrk="0" fontAlgn="base" hangingPunct="0">
              <a:spcBef>
                <a:spcPct val="0"/>
              </a:spcBef>
              <a:spcAft>
                <a:spcPct val="0"/>
              </a:spcAft>
              <a:defRPr>
                <a:solidFill>
                  <a:schemeClr val="tx1"/>
                </a:solidFill>
                <a:latin typeface="Tahoma" charset="0"/>
                <a:ea typeface="Arial" charset="0"/>
                <a:cs typeface="Arial" charset="0"/>
              </a:defRPr>
            </a:lvl8pPr>
            <a:lvl9pPr marL="3886200" indent="-228600" eaLnBrk="0" fontAlgn="base" hangingPunct="0">
              <a:spcBef>
                <a:spcPct val="0"/>
              </a:spcBef>
              <a:spcAft>
                <a:spcPct val="0"/>
              </a:spcAft>
              <a:defRPr>
                <a:solidFill>
                  <a:schemeClr val="tx1"/>
                </a:solidFill>
                <a:latin typeface="Tahoma" charset="0"/>
                <a:ea typeface="Arial" charset="0"/>
                <a:cs typeface="Arial" charset="0"/>
              </a:defRPr>
            </a:lvl9pPr>
          </a:lstStyle>
          <a:p>
            <a:pPr algn="r">
              <a:defRPr/>
            </a:pPr>
            <a:r>
              <a:rPr lang="ru-RU" sz="1300" dirty="0">
                <a:solidFill>
                  <a:schemeClr val="bg1"/>
                </a:solidFill>
              </a:rPr>
              <a:t>А.Филатов. </a:t>
            </a:r>
          </a:p>
          <a:p>
            <a:pPr algn="r">
              <a:defRPr/>
            </a:pPr>
            <a:r>
              <a:rPr lang="ru-RU" sz="1300" dirty="0">
                <a:solidFill>
                  <a:schemeClr val="bg1"/>
                </a:solidFill>
              </a:rPr>
              <a:t>Профайлинг, </a:t>
            </a:r>
            <a:r>
              <a:rPr lang="ru-RU" sz="1300">
                <a:solidFill>
                  <a:schemeClr val="bg1"/>
                </a:solidFill>
              </a:rPr>
              <a:t>нейротехнологии</a:t>
            </a:r>
            <a:r>
              <a:rPr lang="ru-RU" sz="1300" dirty="0">
                <a:solidFill>
                  <a:schemeClr val="bg1"/>
                </a:solidFill>
              </a:rPr>
              <a:t>, верификация лжи.</a:t>
            </a:r>
          </a:p>
        </p:txBody>
      </p:sp>
      <p:sp>
        <p:nvSpPr>
          <p:cNvPr id="7" name="Прямоугольник 6"/>
          <p:cNvSpPr/>
          <p:nvPr/>
        </p:nvSpPr>
        <p:spPr>
          <a:xfrm>
            <a:off x="-468560" y="6445564"/>
            <a:ext cx="2592288" cy="369332"/>
          </a:xfrm>
          <a:prstGeom prst="rect">
            <a:avLst/>
          </a:prstGeom>
        </p:spPr>
        <p:txBody>
          <a:bodyPr wrap="square">
            <a:spAutoFit/>
          </a:bodyPr>
          <a:lstStyle/>
          <a:p>
            <a:pPr algn="r">
              <a:defRPr/>
            </a:pPr>
            <a:r>
              <a:rPr lang="en-US" dirty="0" smtClean="0">
                <a:solidFill>
                  <a:schemeClr val="bg1"/>
                </a:solidFill>
              </a:rPr>
              <a:t>t.me/ProProfiling</a:t>
            </a:r>
            <a:endParaRPr lang="ru-RU" dirty="0">
              <a:solidFill>
                <a:schemeClr val="bg1"/>
              </a:solidFill>
            </a:endParaRPr>
          </a:p>
        </p:txBody>
      </p:sp>
      <p:pic>
        <p:nvPicPr>
          <p:cNvPr id="2" name="Изображение 1"/>
          <p:cNvPicPr>
            <a:picLocks noChangeAspect="1"/>
          </p:cNvPicPr>
          <p:nvPr/>
        </p:nvPicPr>
        <p:blipFill>
          <a:blip r:embed="rId2"/>
          <a:stretch>
            <a:fillRect/>
          </a:stretch>
        </p:blipFill>
        <p:spPr>
          <a:xfrm>
            <a:off x="2411760" y="860088"/>
            <a:ext cx="4104456" cy="5508774"/>
          </a:xfrm>
          <a:prstGeom prst="rect">
            <a:avLst/>
          </a:prstGeom>
        </p:spPr>
      </p:pic>
    </p:spTree>
    <p:extLst>
      <p:ext uri="{BB962C8B-B14F-4D97-AF65-F5344CB8AC3E}">
        <p14:creationId xmlns:p14="http://schemas.microsoft.com/office/powerpoint/2010/main" val="170210633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Рисунок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8588" y="2165828"/>
            <a:ext cx="4288397" cy="2856829"/>
          </a:xfrm>
          <a:prstGeom prst="rect">
            <a:avLst/>
          </a:prstGeom>
        </p:spPr>
      </p:pic>
      <p:sp>
        <p:nvSpPr>
          <p:cNvPr id="9" name="Прямоугольник 8"/>
          <p:cNvSpPr/>
          <p:nvPr/>
        </p:nvSpPr>
        <p:spPr>
          <a:xfrm>
            <a:off x="3759016" y="1841904"/>
            <a:ext cx="4561466" cy="356775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 name="Заголовок 1"/>
          <p:cNvSpPr txBox="1">
            <a:spLocks/>
          </p:cNvSpPr>
          <p:nvPr/>
        </p:nvSpPr>
        <p:spPr>
          <a:xfrm>
            <a:off x="1390373" y="1254396"/>
            <a:ext cx="6172200" cy="8001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ru-RU" sz="2625" dirty="0">
                <a:solidFill>
                  <a:srgbClr val="F87B00"/>
                </a:solidFill>
                <a:latin typeface="Segoe UI Semibold" panose="020B0702040204020203" pitchFamily="34" charset="0"/>
                <a:cs typeface="Segoe UI Semibold" panose="020B0702040204020203" pitchFamily="34" charset="0"/>
              </a:rPr>
              <a:t>ХАРАКТЕРИСТИКА ПСИХОПАТА:</a:t>
            </a:r>
            <a:endParaRPr lang="ru-RU" sz="2625" dirty="0">
              <a:solidFill>
                <a:srgbClr val="F87B00"/>
              </a:solidFill>
              <a:latin typeface="Segoe UI Semibold" panose="020B0702040204020203" pitchFamily="34" charset="0"/>
              <a:cs typeface="Segoe UI Semibold" panose="020B0702040204020203" pitchFamily="34" charset="0"/>
            </a:endParaRPr>
          </a:p>
        </p:txBody>
      </p:sp>
      <p:sp>
        <p:nvSpPr>
          <p:cNvPr id="4" name="Объект 2"/>
          <p:cNvSpPr txBox="1">
            <a:spLocks/>
          </p:cNvSpPr>
          <p:nvPr/>
        </p:nvSpPr>
        <p:spPr>
          <a:xfrm>
            <a:off x="4078811" y="2165828"/>
            <a:ext cx="4153865" cy="3243834"/>
          </a:xfrm>
          <a:prstGeom prst="rect">
            <a:avLst/>
          </a:prstGeom>
        </p:spPr>
        <p:txBody>
          <a:bodyPr>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87B00"/>
              </a:buClr>
              <a:buFont typeface="Wingdings" panose="05000000000000000000" pitchFamily="2" charset="2"/>
              <a:buChar char="§"/>
            </a:pPr>
            <a:r>
              <a:rPr lang="ru-RU" sz="2100" dirty="0">
                <a:latin typeface="Segoe UI Semilight" panose="020B0402040204020203" pitchFamily="34" charset="0"/>
                <a:cs typeface="Segoe UI Semilight" panose="020B0402040204020203" pitchFamily="34" charset="0"/>
              </a:rPr>
              <a:t>бедность эмоций;</a:t>
            </a:r>
          </a:p>
          <a:p>
            <a:pPr>
              <a:buClr>
                <a:srgbClr val="F87B00"/>
              </a:buClr>
              <a:buFont typeface="Wingdings" panose="05000000000000000000" pitchFamily="2" charset="2"/>
              <a:buChar char="§"/>
            </a:pPr>
            <a:r>
              <a:rPr lang="ru-RU" sz="2100" dirty="0">
                <a:latin typeface="Segoe UI Semilight" panose="020B0402040204020203" pitchFamily="34" charset="0"/>
                <a:cs typeface="Segoe UI Semilight" panose="020B0402040204020203" pitchFamily="34" charset="0"/>
              </a:rPr>
              <a:t>отсутствие чувства стыда;</a:t>
            </a:r>
          </a:p>
          <a:p>
            <a:pPr>
              <a:buClr>
                <a:srgbClr val="F87B00"/>
              </a:buClr>
              <a:buFont typeface="Wingdings" panose="05000000000000000000" pitchFamily="2" charset="2"/>
              <a:buChar char="§"/>
            </a:pPr>
            <a:r>
              <a:rPr lang="ru-RU" sz="2100" dirty="0">
                <a:latin typeface="Segoe UI Semilight" panose="020B0402040204020203" pitchFamily="34" charset="0"/>
                <a:cs typeface="Segoe UI Semilight" panose="020B0402040204020203" pitchFamily="34" charset="0"/>
              </a:rPr>
              <a:t>эгоцентризм;</a:t>
            </a:r>
          </a:p>
          <a:p>
            <a:pPr>
              <a:buClr>
                <a:srgbClr val="F87B00"/>
              </a:buClr>
              <a:buFont typeface="Wingdings" panose="05000000000000000000" pitchFamily="2" charset="2"/>
              <a:buChar char="§"/>
            </a:pPr>
            <a:r>
              <a:rPr lang="ru-RU" sz="2100" dirty="0">
                <a:latin typeface="Segoe UI Semilight" panose="020B0402040204020203" pitchFamily="34" charset="0"/>
                <a:cs typeface="Segoe UI Semilight" panose="020B0402040204020203" pitchFamily="34" charset="0"/>
              </a:rPr>
              <a:t>поверхностное очарование;</a:t>
            </a:r>
          </a:p>
          <a:p>
            <a:pPr>
              <a:buClr>
                <a:srgbClr val="F87B00"/>
              </a:buClr>
              <a:buFont typeface="Wingdings" panose="05000000000000000000" pitchFamily="2" charset="2"/>
              <a:buChar char="§"/>
            </a:pPr>
            <a:r>
              <a:rPr lang="ru-RU" sz="2100" dirty="0">
                <a:latin typeface="Segoe UI Semilight" panose="020B0402040204020203" pitchFamily="34" charset="0"/>
                <a:cs typeface="Segoe UI Semilight" panose="020B0402040204020203" pitchFamily="34" charset="0"/>
              </a:rPr>
              <a:t>отсутствие чувства вины;</a:t>
            </a:r>
          </a:p>
          <a:p>
            <a:pPr>
              <a:buClr>
                <a:srgbClr val="F87B00"/>
              </a:buClr>
              <a:buFont typeface="Wingdings" panose="05000000000000000000" pitchFamily="2" charset="2"/>
              <a:buChar char="§"/>
            </a:pPr>
            <a:r>
              <a:rPr lang="ru-RU" sz="2100" dirty="0">
                <a:latin typeface="Segoe UI Semilight" panose="020B0402040204020203" pitchFamily="34" charset="0"/>
                <a:cs typeface="Segoe UI Semilight" panose="020B0402040204020203" pitchFamily="34" charset="0"/>
              </a:rPr>
              <a:t>отсутствие тревоги;</a:t>
            </a:r>
          </a:p>
          <a:p>
            <a:pPr>
              <a:buClr>
                <a:srgbClr val="F87B00"/>
              </a:buClr>
              <a:buFont typeface="Wingdings" panose="05000000000000000000" pitchFamily="2" charset="2"/>
              <a:buChar char="§"/>
            </a:pPr>
            <a:r>
              <a:rPr lang="ru-RU" sz="2100" dirty="0">
                <a:latin typeface="Segoe UI Semilight" panose="020B0402040204020203" pitchFamily="34" charset="0"/>
                <a:cs typeface="Segoe UI Semilight" panose="020B0402040204020203" pitchFamily="34" charset="0"/>
              </a:rPr>
              <a:t>невосприимчивость к наказанию;</a:t>
            </a:r>
          </a:p>
          <a:p>
            <a:pPr>
              <a:buClr>
                <a:srgbClr val="F87B00"/>
              </a:buClr>
              <a:buFont typeface="Wingdings" panose="05000000000000000000" pitchFamily="2" charset="2"/>
              <a:buChar char="§"/>
            </a:pPr>
            <a:r>
              <a:rPr lang="ru-RU" sz="2100" dirty="0">
                <a:latin typeface="Segoe UI Semilight" panose="020B0402040204020203" pitchFamily="34" charset="0"/>
                <a:cs typeface="Segoe UI Semilight" panose="020B0402040204020203" pitchFamily="34" charset="0"/>
              </a:rPr>
              <a:t>непредсказуемостью;</a:t>
            </a:r>
          </a:p>
          <a:p>
            <a:pPr>
              <a:buClr>
                <a:srgbClr val="F87B00"/>
              </a:buClr>
              <a:buFont typeface="Wingdings" panose="05000000000000000000" pitchFamily="2" charset="2"/>
              <a:buChar char="§"/>
            </a:pPr>
            <a:r>
              <a:rPr lang="ru-RU" sz="2100" dirty="0">
                <a:latin typeface="Segoe UI Semilight" panose="020B0402040204020203" pitchFamily="34" charset="0"/>
                <a:cs typeface="Segoe UI Semilight" panose="020B0402040204020203" pitchFamily="34" charset="0"/>
              </a:rPr>
              <a:t>безответственностью;</a:t>
            </a:r>
          </a:p>
          <a:p>
            <a:pPr>
              <a:buClr>
                <a:srgbClr val="F87B00"/>
              </a:buClr>
              <a:buFont typeface="Wingdings" panose="05000000000000000000" pitchFamily="2" charset="2"/>
              <a:buChar char="§"/>
            </a:pPr>
            <a:r>
              <a:rPr lang="ru-RU" sz="2100" dirty="0">
                <a:latin typeface="Segoe UI Semilight" panose="020B0402040204020203" pitchFamily="34" charset="0"/>
                <a:cs typeface="Segoe UI Semilight" panose="020B0402040204020203" pitchFamily="34" charset="0"/>
              </a:rPr>
              <a:t>манипулятивностью. </a:t>
            </a:r>
            <a:endParaRPr lang="ru-RU" sz="2100" dirty="0">
              <a:latin typeface="Segoe UI Semilight" panose="020B0402040204020203" pitchFamily="34" charset="0"/>
              <a:cs typeface="Segoe UI Semilight" panose="020B0402040204020203" pitchFamily="34" charset="0"/>
            </a:endParaRPr>
          </a:p>
        </p:txBody>
      </p:sp>
      <p:pic>
        <p:nvPicPr>
          <p:cNvPr id="7" name="Рисунок 6">
            <a:hlinkClick r:id="rId3" action="ppaction://hlinkfile"/>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59016" y="5520993"/>
            <a:ext cx="1732889" cy="309513"/>
          </a:xfrm>
          <a:prstGeom prst="rect">
            <a:avLst/>
          </a:prstGeom>
        </p:spPr>
      </p:pic>
    </p:spTree>
    <p:extLst>
      <p:ext uri="{BB962C8B-B14F-4D97-AF65-F5344CB8AC3E}">
        <p14:creationId xmlns:p14="http://schemas.microsoft.com/office/powerpoint/2010/main" val="112946448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txBox="1">
            <a:spLocks/>
          </p:cNvSpPr>
          <p:nvPr/>
        </p:nvSpPr>
        <p:spPr>
          <a:xfrm>
            <a:off x="1445124" y="1325368"/>
            <a:ext cx="6631072" cy="88780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buClr>
                <a:srgbClr val="F87B00"/>
              </a:buClr>
            </a:pPr>
            <a:r>
              <a:rPr lang="ru-RU" sz="2625" dirty="0">
                <a:solidFill>
                  <a:srgbClr val="F87B00"/>
                </a:solidFill>
                <a:latin typeface="Segoe UI Semibold" panose="020B0702040204020203" pitchFamily="34" charset="0"/>
                <a:cs typeface="Segoe UI Semibold" panose="020B0702040204020203" pitchFamily="34" charset="0"/>
              </a:rPr>
              <a:t>К ПСИХОПАТАМ ТАК ЖЕ ОТНОСИТСЯ:</a:t>
            </a:r>
            <a:endParaRPr lang="ru-RU" sz="2625" dirty="0">
              <a:solidFill>
                <a:srgbClr val="F87B00"/>
              </a:solidFill>
              <a:latin typeface="Segoe UI Semibold" panose="020B0702040204020203" pitchFamily="34" charset="0"/>
              <a:cs typeface="Segoe UI Semibold" panose="020B0702040204020203" pitchFamily="34" charset="0"/>
            </a:endParaRPr>
          </a:p>
        </p:txBody>
      </p:sp>
      <p:sp>
        <p:nvSpPr>
          <p:cNvPr id="3" name="Объект 2"/>
          <p:cNvSpPr txBox="1">
            <a:spLocks/>
          </p:cNvSpPr>
          <p:nvPr/>
        </p:nvSpPr>
        <p:spPr>
          <a:xfrm>
            <a:off x="638171" y="2043760"/>
            <a:ext cx="4122488" cy="2993825"/>
          </a:xfrm>
          <a:prstGeom prst="rect">
            <a:avLst/>
          </a:prstGeom>
        </p:spPr>
        <p:txBody>
          <a:bodyP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87B00"/>
              </a:buClr>
              <a:buFont typeface="Wingdings" panose="05000000000000000000" pitchFamily="2" charset="2"/>
              <a:buChar char="§"/>
            </a:pPr>
            <a:r>
              <a:rPr lang="ru-RU" sz="1875" dirty="0">
                <a:latin typeface="Segoe UI Semilight" panose="020B0402040204020203" pitchFamily="34" charset="0"/>
                <a:cs typeface="Segoe UI Semilight" panose="020B0402040204020203" pitchFamily="34" charset="0"/>
              </a:rPr>
              <a:t>социопатическое расстройство; </a:t>
            </a:r>
          </a:p>
          <a:p>
            <a:pPr>
              <a:buClr>
                <a:srgbClr val="F87B00"/>
              </a:buClr>
              <a:buFont typeface="Wingdings" panose="05000000000000000000" pitchFamily="2" charset="2"/>
              <a:buChar char="§"/>
            </a:pPr>
            <a:r>
              <a:rPr lang="ru-RU" sz="1875" dirty="0">
                <a:latin typeface="Segoe UI Semilight" panose="020B0402040204020203" pitchFamily="34" charset="0"/>
                <a:cs typeface="Segoe UI Semilight" panose="020B0402040204020203" pitchFamily="34" charset="0"/>
              </a:rPr>
              <a:t>социопатическая личность;</a:t>
            </a:r>
          </a:p>
          <a:p>
            <a:pPr>
              <a:buClr>
                <a:srgbClr val="F87B00"/>
              </a:buClr>
              <a:buFont typeface="Wingdings" panose="05000000000000000000" pitchFamily="2" charset="2"/>
              <a:buChar char="§"/>
            </a:pPr>
            <a:r>
              <a:rPr lang="ru-RU" sz="1875" dirty="0">
                <a:latin typeface="Segoe UI Semilight" panose="020B0402040204020203" pitchFamily="34" charset="0"/>
                <a:cs typeface="Segoe UI Semilight" panose="020B0402040204020203" pitchFamily="34" charset="0"/>
              </a:rPr>
              <a:t>аморальная личность;</a:t>
            </a:r>
          </a:p>
          <a:p>
            <a:pPr>
              <a:buClr>
                <a:srgbClr val="F87B00"/>
              </a:buClr>
              <a:buFont typeface="Wingdings" panose="05000000000000000000" pitchFamily="2" charset="2"/>
              <a:buChar char="§"/>
            </a:pPr>
            <a:r>
              <a:rPr lang="ru-RU" sz="1875" dirty="0">
                <a:latin typeface="Segoe UI Semilight" panose="020B0402040204020203" pitchFamily="34" charset="0"/>
                <a:cs typeface="Segoe UI Semilight" panose="020B0402040204020203" pitchFamily="34" charset="0"/>
              </a:rPr>
              <a:t>асоциальная личность;</a:t>
            </a:r>
          </a:p>
          <a:p>
            <a:pPr>
              <a:spcBef>
                <a:spcPts val="450"/>
              </a:spcBef>
              <a:buClr>
                <a:srgbClr val="F87B00"/>
              </a:buClr>
              <a:buFont typeface="Wingdings" panose="05000000000000000000" pitchFamily="2" charset="2"/>
              <a:buChar char="§"/>
            </a:pPr>
            <a:r>
              <a:rPr lang="ru-RU" sz="1875" dirty="0">
                <a:latin typeface="Segoe UI Semilight" panose="020B0402040204020203" pitchFamily="34" charset="0"/>
                <a:cs typeface="Segoe UI Semilight" panose="020B0402040204020203" pitchFamily="34" charset="0"/>
              </a:rPr>
              <a:t>антисоциальное расстройство </a:t>
            </a:r>
          </a:p>
          <a:p>
            <a:pPr marL="0" indent="135731">
              <a:spcBef>
                <a:spcPts val="450"/>
              </a:spcBef>
              <a:buClr>
                <a:srgbClr val="F87B00"/>
              </a:buClr>
              <a:buNone/>
            </a:pPr>
            <a:r>
              <a:rPr lang="ru-RU" sz="1875" dirty="0">
                <a:latin typeface="Segoe UI Semilight" panose="020B0402040204020203" pitchFamily="34" charset="0"/>
                <a:cs typeface="Segoe UI Semilight" panose="020B0402040204020203" pitchFamily="34" charset="0"/>
              </a:rPr>
              <a:t>(не всегда является психопатом);</a:t>
            </a:r>
          </a:p>
          <a:p>
            <a:pPr>
              <a:buClr>
                <a:srgbClr val="F87B00"/>
              </a:buClr>
              <a:buFont typeface="Wingdings" panose="05000000000000000000" pitchFamily="2" charset="2"/>
              <a:buChar char="§"/>
            </a:pPr>
            <a:r>
              <a:rPr lang="ru-RU" sz="1875" dirty="0">
                <a:latin typeface="Segoe UI Semilight" panose="020B0402040204020203" pitchFamily="34" charset="0"/>
                <a:cs typeface="Segoe UI Semilight" panose="020B0402040204020203" pitchFamily="34" charset="0"/>
              </a:rPr>
              <a:t>антисоциальная личность;</a:t>
            </a:r>
          </a:p>
          <a:p>
            <a:pPr>
              <a:buClr>
                <a:srgbClr val="F87B00"/>
              </a:buClr>
              <a:buFont typeface="Wingdings" panose="05000000000000000000" pitchFamily="2" charset="2"/>
              <a:buChar char="§"/>
            </a:pPr>
            <a:r>
              <a:rPr lang="ru-RU" sz="1875" dirty="0">
                <a:latin typeface="Segoe UI Semilight" panose="020B0402040204020203" pitchFamily="34" charset="0"/>
                <a:cs typeface="Segoe UI Semilight" panose="020B0402040204020203" pitchFamily="34" charset="0"/>
              </a:rPr>
              <a:t>психопатическое расстройство личности.</a:t>
            </a:r>
            <a:endParaRPr lang="ru-RU" sz="1875" dirty="0">
              <a:latin typeface="Segoe UI Semilight" panose="020B0402040204020203" pitchFamily="34" charset="0"/>
              <a:cs typeface="Segoe UI Semilight" panose="020B0402040204020203" pitchFamily="34" charset="0"/>
            </a:endParaRPr>
          </a:p>
        </p:txBody>
      </p:sp>
      <p:pic>
        <p:nvPicPr>
          <p:cNvPr id="5" name="Рисунок 4">
            <a:hlinkClick r:id="rId2" action="ppaction://hlinkfile"/>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21183" y="5250464"/>
            <a:ext cx="1732889" cy="309513"/>
          </a:xfrm>
          <a:prstGeom prst="rect">
            <a:avLst/>
          </a:prstGeom>
        </p:spPr>
      </p:pic>
      <p:pic>
        <p:nvPicPr>
          <p:cNvPr id="11" name="Рисунок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03456" y="2128466"/>
            <a:ext cx="4044452" cy="2824413"/>
          </a:xfrm>
          <a:prstGeom prst="rect">
            <a:avLst/>
          </a:prstGeom>
        </p:spPr>
      </p:pic>
    </p:spTree>
    <p:extLst>
      <p:ext uri="{BB962C8B-B14F-4D97-AF65-F5344CB8AC3E}">
        <p14:creationId xmlns:p14="http://schemas.microsoft.com/office/powerpoint/2010/main" val="130164356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Прямоугольник 6"/>
          <p:cNvSpPr/>
          <p:nvPr/>
        </p:nvSpPr>
        <p:spPr>
          <a:xfrm>
            <a:off x="636616" y="3464775"/>
            <a:ext cx="2549316" cy="1235279"/>
          </a:xfrm>
          <a:prstGeom prst="rect">
            <a:avLst/>
          </a:prstGeom>
          <a:solidFill>
            <a:schemeClr val="bg1"/>
          </a:solidFill>
          <a:ln>
            <a:solidFill>
              <a:srgbClr val="00A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450"/>
              </a:spcAft>
            </a:pPr>
            <a:endParaRPr lang="ru-RU" dirty="0" smtClean="0">
              <a:solidFill>
                <a:schemeClr val="tx1"/>
              </a:solidFill>
              <a:latin typeface="Segoe UI Semilight" panose="020B0402040204020203" pitchFamily="34" charset="0"/>
              <a:cs typeface="Segoe UI Semilight" panose="020B0402040204020203" pitchFamily="34" charset="0"/>
            </a:endParaRPr>
          </a:p>
          <a:p>
            <a:pPr algn="ctr">
              <a:spcAft>
                <a:spcPts val="450"/>
              </a:spcAft>
            </a:pPr>
            <a:r>
              <a:rPr lang="ru-RU" dirty="0" smtClean="0">
                <a:solidFill>
                  <a:schemeClr val="tx1"/>
                </a:solidFill>
                <a:latin typeface="Segoe UI Semilight" panose="020B0402040204020203" pitchFamily="34" charset="0"/>
                <a:cs typeface="Segoe UI Semilight" panose="020B0402040204020203" pitchFamily="34" charset="0"/>
              </a:rPr>
              <a:t>Параноидное</a:t>
            </a:r>
          </a:p>
          <a:p>
            <a:pPr algn="ctr">
              <a:spcAft>
                <a:spcPts val="450"/>
              </a:spcAft>
            </a:pPr>
            <a:r>
              <a:rPr lang="ru-RU" dirty="0" smtClean="0">
                <a:solidFill>
                  <a:schemeClr val="tx1"/>
                </a:solidFill>
                <a:latin typeface="Segoe UI Semilight" panose="020B0402040204020203" pitchFamily="34" charset="0"/>
                <a:cs typeface="Segoe UI Semilight" panose="020B0402040204020203" pitchFamily="34" charset="0"/>
              </a:rPr>
              <a:t>Шизоидное</a:t>
            </a:r>
          </a:p>
          <a:p>
            <a:pPr algn="ctr">
              <a:spcAft>
                <a:spcPts val="450"/>
              </a:spcAft>
            </a:pPr>
            <a:r>
              <a:rPr lang="ru-RU" dirty="0" err="1" smtClean="0">
                <a:solidFill>
                  <a:schemeClr val="tx1"/>
                </a:solidFill>
                <a:latin typeface="Segoe UI Semilight" panose="020B0402040204020203" pitchFamily="34" charset="0"/>
                <a:cs typeface="Segoe UI Semilight" panose="020B0402040204020203" pitchFamily="34" charset="0"/>
              </a:rPr>
              <a:t>Шизотипическое</a:t>
            </a:r>
            <a:endParaRPr lang="ru-RU" dirty="0" smtClean="0">
              <a:solidFill>
                <a:schemeClr val="tx1"/>
              </a:solidFill>
              <a:latin typeface="Segoe UI Semilight" panose="020B0402040204020203" pitchFamily="34" charset="0"/>
              <a:cs typeface="Segoe UI Semilight" panose="020B0402040204020203" pitchFamily="34" charset="0"/>
            </a:endParaRPr>
          </a:p>
          <a:p>
            <a:pPr algn="ctr">
              <a:spcAft>
                <a:spcPts val="450"/>
              </a:spcAft>
            </a:pPr>
            <a:endParaRPr lang="ru-RU" dirty="0">
              <a:solidFill>
                <a:schemeClr val="tx1"/>
              </a:solidFill>
              <a:latin typeface="Segoe UI Semilight" panose="020B0402040204020203" pitchFamily="34" charset="0"/>
              <a:cs typeface="Segoe UI Semilight" panose="020B0402040204020203" pitchFamily="34" charset="0"/>
            </a:endParaRPr>
          </a:p>
        </p:txBody>
      </p:sp>
      <p:sp>
        <p:nvSpPr>
          <p:cNvPr id="9" name="Прямоугольник 8"/>
          <p:cNvSpPr/>
          <p:nvPr/>
        </p:nvSpPr>
        <p:spPr>
          <a:xfrm>
            <a:off x="5940714" y="3448743"/>
            <a:ext cx="2514593" cy="1248940"/>
          </a:xfrm>
          <a:prstGeom prst="rect">
            <a:avLst/>
          </a:prstGeom>
          <a:solidFill>
            <a:schemeClr val="bg1"/>
          </a:solidFill>
          <a:ln>
            <a:solidFill>
              <a:srgbClr val="00A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2154" indent="-82154" algn="ctr">
              <a:spcAft>
                <a:spcPts val="450"/>
              </a:spcAft>
            </a:pPr>
            <a:endParaRPr lang="ru-RU" dirty="0" smtClean="0">
              <a:solidFill>
                <a:schemeClr val="tx1"/>
              </a:solidFill>
              <a:latin typeface="Segoe UI Semilight" panose="020B0402040204020203" pitchFamily="34" charset="0"/>
              <a:cs typeface="Segoe UI Semilight" panose="020B0402040204020203" pitchFamily="34" charset="0"/>
            </a:endParaRPr>
          </a:p>
          <a:p>
            <a:pPr marL="82154" indent="-82154" algn="ctr">
              <a:spcAft>
                <a:spcPts val="450"/>
              </a:spcAft>
            </a:pPr>
            <a:r>
              <a:rPr lang="ru-RU" dirty="0" smtClean="0">
                <a:solidFill>
                  <a:schemeClr val="tx1"/>
                </a:solidFill>
                <a:latin typeface="Segoe UI Semilight" panose="020B0402040204020203" pitchFamily="34" charset="0"/>
                <a:cs typeface="Segoe UI Semilight" panose="020B0402040204020203" pitchFamily="34" charset="0"/>
              </a:rPr>
              <a:t>Избегающие</a:t>
            </a:r>
          </a:p>
          <a:p>
            <a:pPr algn="ctr">
              <a:spcAft>
                <a:spcPts val="450"/>
              </a:spcAft>
            </a:pPr>
            <a:r>
              <a:rPr lang="ru-RU" dirty="0" smtClean="0">
                <a:solidFill>
                  <a:schemeClr val="tx1"/>
                </a:solidFill>
                <a:latin typeface="Segoe UI Semilight" panose="020B0402040204020203" pitchFamily="34" charset="0"/>
                <a:cs typeface="Segoe UI Semilight" panose="020B0402040204020203" pitchFamily="34" charset="0"/>
              </a:rPr>
              <a:t>Зависимое</a:t>
            </a:r>
          </a:p>
          <a:p>
            <a:pPr algn="ctr">
              <a:spcAft>
                <a:spcPts val="450"/>
              </a:spcAft>
            </a:pPr>
            <a:r>
              <a:rPr lang="ru-RU" dirty="0" smtClean="0">
                <a:solidFill>
                  <a:schemeClr val="tx1"/>
                </a:solidFill>
                <a:latin typeface="Segoe UI Semilight" panose="020B0402040204020203" pitchFamily="34" charset="0"/>
                <a:cs typeface="Segoe UI Semilight" panose="020B0402040204020203" pitchFamily="34" charset="0"/>
              </a:rPr>
              <a:t>Обсессивно-</a:t>
            </a:r>
            <a:r>
              <a:rPr lang="ru-RU" dirty="0" err="1" smtClean="0">
                <a:solidFill>
                  <a:schemeClr val="tx1"/>
                </a:solidFill>
                <a:latin typeface="Segoe UI Semilight" panose="020B0402040204020203" pitchFamily="34" charset="0"/>
                <a:cs typeface="Segoe UI Semilight" panose="020B0402040204020203" pitchFamily="34" charset="0"/>
              </a:rPr>
              <a:t>компульсивное</a:t>
            </a:r>
            <a:endParaRPr lang="ru-RU" dirty="0" smtClean="0">
              <a:solidFill>
                <a:schemeClr val="tx1"/>
              </a:solidFill>
              <a:latin typeface="Segoe UI Semilight" panose="020B0402040204020203" pitchFamily="34" charset="0"/>
              <a:cs typeface="Segoe UI Semilight" panose="020B0402040204020203" pitchFamily="34" charset="0"/>
            </a:endParaRPr>
          </a:p>
          <a:p>
            <a:pPr algn="ctr">
              <a:spcAft>
                <a:spcPts val="450"/>
              </a:spcAft>
            </a:pPr>
            <a:endParaRPr lang="ru-RU" dirty="0">
              <a:solidFill>
                <a:schemeClr val="tx1"/>
              </a:solidFill>
              <a:latin typeface="Segoe UI Semilight" panose="020B0402040204020203" pitchFamily="34" charset="0"/>
              <a:cs typeface="Segoe UI Semilight" panose="020B0402040204020203" pitchFamily="34" charset="0"/>
            </a:endParaRPr>
          </a:p>
        </p:txBody>
      </p:sp>
      <p:sp>
        <p:nvSpPr>
          <p:cNvPr id="11" name="Прямоугольник 10"/>
          <p:cNvSpPr/>
          <p:nvPr/>
        </p:nvSpPr>
        <p:spPr>
          <a:xfrm>
            <a:off x="3324827" y="3447372"/>
            <a:ext cx="2395961" cy="1250108"/>
          </a:xfrm>
          <a:prstGeom prst="rect">
            <a:avLst/>
          </a:prstGeom>
          <a:solidFill>
            <a:schemeClr val="bg1"/>
          </a:solidFill>
          <a:ln>
            <a:solidFill>
              <a:srgbClr val="00A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2296" algn="ctr">
              <a:spcAft>
                <a:spcPts val="450"/>
              </a:spcAft>
            </a:pPr>
            <a:r>
              <a:rPr lang="ru-RU" dirty="0" smtClean="0">
                <a:solidFill>
                  <a:schemeClr val="tx1"/>
                </a:solidFill>
                <a:latin typeface="Segoe UI Semilight" panose="020B0402040204020203" pitchFamily="34" charset="0"/>
                <a:cs typeface="Segoe UI Semilight" panose="020B0402040204020203" pitchFamily="34" charset="0"/>
              </a:rPr>
              <a:t>Антисоциальное</a:t>
            </a:r>
          </a:p>
          <a:p>
            <a:pPr marL="82296" algn="ctr">
              <a:spcAft>
                <a:spcPts val="450"/>
              </a:spcAft>
            </a:pPr>
            <a:r>
              <a:rPr lang="ru-RU" dirty="0" smtClean="0">
                <a:solidFill>
                  <a:schemeClr val="tx1"/>
                </a:solidFill>
                <a:latin typeface="Segoe UI Semilight" panose="020B0402040204020203" pitchFamily="34" charset="0"/>
                <a:cs typeface="Segoe UI Semilight" panose="020B0402040204020203" pitchFamily="34" charset="0"/>
              </a:rPr>
              <a:t>Истерическое</a:t>
            </a:r>
          </a:p>
          <a:p>
            <a:pPr algn="ctr">
              <a:spcAft>
                <a:spcPts val="450"/>
              </a:spcAft>
            </a:pPr>
            <a:endParaRPr lang="ru-RU" dirty="0">
              <a:solidFill>
                <a:schemeClr val="tx1"/>
              </a:solidFill>
              <a:latin typeface="Segoe UI Semilight" panose="020B0402040204020203" pitchFamily="34" charset="0"/>
              <a:cs typeface="Segoe UI Semilight" panose="020B0402040204020203" pitchFamily="34" charset="0"/>
            </a:endParaRPr>
          </a:p>
        </p:txBody>
      </p:sp>
      <p:sp>
        <p:nvSpPr>
          <p:cNvPr id="2" name="Заголовок 1"/>
          <p:cNvSpPr txBox="1">
            <a:spLocks/>
          </p:cNvSpPr>
          <p:nvPr/>
        </p:nvSpPr>
        <p:spPr>
          <a:xfrm>
            <a:off x="2207879" y="1342385"/>
            <a:ext cx="6172200" cy="8001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ru-RU" sz="3000" dirty="0">
                <a:latin typeface="Segoe UI Semibold" panose="020B0702040204020203" pitchFamily="34" charset="0"/>
                <a:cs typeface="Segoe UI Semibold" panose="020B0702040204020203" pitchFamily="34" charset="0"/>
              </a:rPr>
              <a:t>Классификация </a:t>
            </a:r>
            <a:r>
              <a:rPr lang="en-US" sz="3000" dirty="0">
                <a:latin typeface="Segoe UI Semibold" panose="020B0702040204020203" pitchFamily="34" charset="0"/>
                <a:cs typeface="Segoe UI Semibold" panose="020B0702040204020203" pitchFamily="34" charset="0"/>
              </a:rPr>
              <a:t>DSM-IV</a:t>
            </a:r>
            <a:endParaRPr lang="ru-RU" sz="3000" dirty="0">
              <a:latin typeface="Segoe UI Semibold" panose="020B0702040204020203" pitchFamily="34" charset="0"/>
              <a:cs typeface="Segoe UI Semibold" panose="020B0702040204020203" pitchFamily="34" charset="0"/>
            </a:endParaRPr>
          </a:p>
        </p:txBody>
      </p:sp>
      <p:sp>
        <p:nvSpPr>
          <p:cNvPr id="4" name="Прямоугольник 3"/>
          <p:cNvSpPr/>
          <p:nvPr/>
        </p:nvSpPr>
        <p:spPr>
          <a:xfrm>
            <a:off x="2025579" y="1882561"/>
            <a:ext cx="4947316" cy="334707"/>
          </a:xfrm>
          <a:prstGeom prst="rect">
            <a:avLst/>
          </a:prstGeom>
        </p:spPr>
        <p:txBody>
          <a:bodyPr wrap="none">
            <a:spAutoFit/>
          </a:bodyPr>
          <a:lstStyle/>
          <a:p>
            <a:pPr marL="82296"/>
            <a:r>
              <a:rPr lang="ru-RU" sz="1575" dirty="0">
                <a:latin typeface="Segoe UI Semibold" panose="020B0702040204020203" pitchFamily="34" charset="0"/>
                <a:cs typeface="Segoe UI Semibold" panose="020B0702040204020203" pitchFamily="34" charset="0"/>
              </a:rPr>
              <a:t>группирует расстройство личности в три группы</a:t>
            </a:r>
          </a:p>
        </p:txBody>
      </p:sp>
      <p:sp>
        <p:nvSpPr>
          <p:cNvPr id="6" name="Прямоугольник 5"/>
          <p:cNvSpPr/>
          <p:nvPr/>
        </p:nvSpPr>
        <p:spPr>
          <a:xfrm>
            <a:off x="636617" y="2462517"/>
            <a:ext cx="2549315" cy="1007567"/>
          </a:xfrm>
          <a:prstGeom prst="rect">
            <a:avLst/>
          </a:prstGeom>
          <a:solidFill>
            <a:srgbClr val="00A6FF"/>
          </a:solidFill>
          <a:ln>
            <a:solidFill>
              <a:srgbClr val="00A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500" dirty="0">
                <a:solidFill>
                  <a:schemeClr val="bg1"/>
                </a:solidFill>
                <a:latin typeface="Segoe UI Semibold" panose="020B0702040204020203" pitchFamily="34" charset="0"/>
                <a:cs typeface="Segoe UI Semibold" panose="020B0702040204020203" pitchFamily="34" charset="0"/>
              </a:rPr>
              <a:t>Кластер А (необычные или эксцентричные расстройства)</a:t>
            </a:r>
          </a:p>
          <a:p>
            <a:pPr algn="ctr"/>
            <a:endParaRPr lang="ru-RU" sz="1500" dirty="0">
              <a:solidFill>
                <a:schemeClr val="bg1"/>
              </a:solidFill>
              <a:latin typeface="Segoe UI Semibold" panose="020B0702040204020203" pitchFamily="34" charset="0"/>
              <a:cs typeface="Segoe UI Semibold" panose="020B0702040204020203" pitchFamily="34" charset="0"/>
            </a:endParaRPr>
          </a:p>
        </p:txBody>
      </p:sp>
      <p:sp>
        <p:nvSpPr>
          <p:cNvPr id="8" name="Прямоугольник 7"/>
          <p:cNvSpPr/>
          <p:nvPr/>
        </p:nvSpPr>
        <p:spPr>
          <a:xfrm>
            <a:off x="5940715" y="2446485"/>
            <a:ext cx="2514592" cy="1018709"/>
          </a:xfrm>
          <a:prstGeom prst="rect">
            <a:avLst/>
          </a:prstGeom>
          <a:solidFill>
            <a:srgbClr val="00A6FF"/>
          </a:solidFill>
          <a:ln>
            <a:solidFill>
              <a:srgbClr val="00A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500" dirty="0">
                <a:solidFill>
                  <a:schemeClr val="bg1"/>
                </a:solidFill>
                <a:latin typeface="Segoe UI Semibold" panose="020B0702040204020203" pitchFamily="34" charset="0"/>
                <a:cs typeface="Segoe UI Semibold" panose="020B0702040204020203" pitchFamily="34" charset="0"/>
              </a:rPr>
              <a:t>Кластер С (тревожные и панические расстройства)</a:t>
            </a:r>
          </a:p>
          <a:p>
            <a:pPr algn="ctr"/>
            <a:endParaRPr lang="ru-RU" sz="1500" dirty="0">
              <a:solidFill>
                <a:schemeClr val="bg1"/>
              </a:solidFill>
              <a:latin typeface="Segoe UI Semibold" panose="020B0702040204020203" pitchFamily="34" charset="0"/>
              <a:cs typeface="Segoe UI Semibold" panose="020B0702040204020203" pitchFamily="34" charset="0"/>
            </a:endParaRPr>
          </a:p>
        </p:txBody>
      </p:sp>
      <p:sp>
        <p:nvSpPr>
          <p:cNvPr id="10" name="Прямоугольник 9"/>
          <p:cNvSpPr/>
          <p:nvPr/>
        </p:nvSpPr>
        <p:spPr>
          <a:xfrm>
            <a:off x="3324828" y="2445113"/>
            <a:ext cx="2395960" cy="1019662"/>
          </a:xfrm>
          <a:prstGeom prst="rect">
            <a:avLst/>
          </a:prstGeom>
          <a:solidFill>
            <a:srgbClr val="00A6FF"/>
          </a:solidFill>
          <a:ln>
            <a:solidFill>
              <a:srgbClr val="00A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500" dirty="0">
                <a:solidFill>
                  <a:schemeClr val="bg1"/>
                </a:solidFill>
                <a:latin typeface="Segoe UI Semibold" panose="020B0702040204020203" pitchFamily="34" charset="0"/>
                <a:cs typeface="Segoe UI Semibold" panose="020B0702040204020203" pitchFamily="34" charset="0"/>
              </a:rPr>
              <a:t>Кластер </a:t>
            </a:r>
            <a:r>
              <a:rPr lang="en-US" sz="1500" dirty="0">
                <a:solidFill>
                  <a:schemeClr val="bg1"/>
                </a:solidFill>
                <a:latin typeface="Segoe UI Semibold" panose="020B0702040204020203" pitchFamily="34" charset="0"/>
                <a:cs typeface="Segoe UI Semibold" panose="020B0702040204020203" pitchFamily="34" charset="0"/>
              </a:rPr>
              <a:t>B (</a:t>
            </a:r>
            <a:r>
              <a:rPr lang="ru-RU" sz="1500" dirty="0">
                <a:solidFill>
                  <a:schemeClr val="bg1"/>
                </a:solidFill>
                <a:latin typeface="Segoe UI Semibold" panose="020B0702040204020203" pitchFamily="34" charset="0"/>
                <a:cs typeface="Segoe UI Semibold" panose="020B0702040204020203" pitchFamily="34" charset="0"/>
              </a:rPr>
              <a:t>театральные, эмоциональные, или колеблющиеся расстройства</a:t>
            </a:r>
            <a:endParaRPr lang="ru-RU" sz="1500" dirty="0">
              <a:solidFill>
                <a:schemeClr val="bg1"/>
              </a:solidFill>
              <a:latin typeface="Segoe UI Semibold" panose="020B0702040204020203" pitchFamily="34" charset="0"/>
              <a:cs typeface="Segoe UI Semibold" panose="020B0702040204020203" pitchFamily="34" charset="0"/>
            </a:endParaRPr>
          </a:p>
        </p:txBody>
      </p:sp>
      <p:pic>
        <p:nvPicPr>
          <p:cNvPr id="12" name="Рисунок 11">
            <a:hlinkClick r:id="rId2" action="ppaction://hlinkfile"/>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21640" y="5065806"/>
            <a:ext cx="1732889" cy="309513"/>
          </a:xfrm>
          <a:prstGeom prst="rect">
            <a:avLst/>
          </a:prstGeom>
        </p:spPr>
      </p:pic>
    </p:spTree>
    <p:extLst>
      <p:ext uri="{BB962C8B-B14F-4D97-AF65-F5344CB8AC3E}">
        <p14:creationId xmlns:p14="http://schemas.microsoft.com/office/powerpoint/2010/main" val="10329548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p:cNvSpPr/>
          <p:nvPr/>
        </p:nvSpPr>
        <p:spPr>
          <a:xfrm rot="5400000">
            <a:off x="4224760" y="-2965955"/>
            <a:ext cx="694481" cy="9144000"/>
          </a:xfrm>
          <a:prstGeom prst="rect">
            <a:avLst/>
          </a:prstGeom>
          <a:solidFill>
            <a:srgbClr val="00A6FF"/>
          </a:solidFill>
          <a:ln>
            <a:solidFill>
              <a:srgbClr val="00A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 name="Прямоугольник 3"/>
          <p:cNvSpPr/>
          <p:nvPr/>
        </p:nvSpPr>
        <p:spPr>
          <a:xfrm>
            <a:off x="729205" y="2233917"/>
            <a:ext cx="4618299" cy="296595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Заголовок 1"/>
          <p:cNvSpPr txBox="1">
            <a:spLocks/>
          </p:cNvSpPr>
          <p:nvPr/>
        </p:nvSpPr>
        <p:spPr>
          <a:xfrm>
            <a:off x="1818673" y="1428505"/>
            <a:ext cx="6020282" cy="46223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buClr>
                <a:srgbClr val="F87B00"/>
              </a:buClr>
            </a:pPr>
            <a:r>
              <a:rPr lang="ru-RU" sz="2250" dirty="0">
                <a:solidFill>
                  <a:schemeClr val="bg1"/>
                </a:solidFill>
                <a:latin typeface="Segoe UI Semibold" panose="020B0702040204020203" pitchFamily="34" charset="0"/>
                <a:cs typeface="Segoe UI Semibold" panose="020B0702040204020203" pitchFamily="34" charset="0"/>
              </a:rPr>
              <a:t>ОСНОВНЫЕ СИМПТОМЫ ПСИХОПАТИИ:</a:t>
            </a:r>
            <a:endParaRPr lang="ru-RU" sz="2250" dirty="0">
              <a:solidFill>
                <a:schemeClr val="bg1"/>
              </a:solidFill>
              <a:latin typeface="Segoe UI Semibold" panose="020B0702040204020203" pitchFamily="34" charset="0"/>
              <a:cs typeface="Segoe UI Semibold" panose="020B0702040204020203" pitchFamily="34" charset="0"/>
            </a:endParaRPr>
          </a:p>
        </p:txBody>
      </p:sp>
      <p:sp>
        <p:nvSpPr>
          <p:cNvPr id="3" name="Объект 2"/>
          <p:cNvSpPr txBox="1">
            <a:spLocks/>
          </p:cNvSpPr>
          <p:nvPr/>
        </p:nvSpPr>
        <p:spPr>
          <a:xfrm>
            <a:off x="865931" y="2402850"/>
            <a:ext cx="4344847" cy="262808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87B00"/>
              </a:buClr>
              <a:buFont typeface="Wingdings" panose="05000000000000000000" pitchFamily="2" charset="2"/>
              <a:buChar char="§"/>
            </a:pPr>
            <a:r>
              <a:rPr lang="ru-RU" sz="1875" dirty="0">
                <a:latin typeface="Segoe UI Semilight" panose="020B0402040204020203" pitchFamily="34" charset="0"/>
                <a:cs typeface="Segoe UI Semilight" panose="020B0402040204020203" pitchFamily="34" charset="0"/>
              </a:rPr>
              <a:t>болтливость и поверхностность;</a:t>
            </a:r>
          </a:p>
          <a:p>
            <a:pPr>
              <a:buClr>
                <a:srgbClr val="F87B00"/>
              </a:buClr>
              <a:buFont typeface="Wingdings" panose="05000000000000000000" pitchFamily="2" charset="2"/>
              <a:buChar char="§"/>
            </a:pPr>
            <a:r>
              <a:rPr lang="ru-RU" sz="1875" dirty="0">
                <a:latin typeface="Segoe UI Semilight" panose="020B0402040204020203" pitchFamily="34" charset="0"/>
                <a:cs typeface="Segoe UI Semilight" panose="020B0402040204020203" pitchFamily="34" charset="0"/>
              </a:rPr>
              <a:t>эксцентричность и претенциозность;</a:t>
            </a:r>
          </a:p>
          <a:p>
            <a:pPr>
              <a:buClr>
                <a:srgbClr val="F87B00"/>
              </a:buClr>
              <a:buFont typeface="Wingdings" panose="05000000000000000000" pitchFamily="2" charset="2"/>
              <a:buChar char="§"/>
            </a:pPr>
            <a:r>
              <a:rPr lang="ru-RU" sz="1875" dirty="0">
                <a:latin typeface="Segoe UI Semilight" panose="020B0402040204020203" pitchFamily="34" charset="0"/>
                <a:cs typeface="Segoe UI Semilight" panose="020B0402040204020203" pitchFamily="34" charset="0"/>
              </a:rPr>
              <a:t>отсутствие чувства вины и сожаления;</a:t>
            </a:r>
          </a:p>
          <a:p>
            <a:pPr>
              <a:buClr>
                <a:srgbClr val="F87B00"/>
              </a:buClr>
              <a:buFont typeface="Wingdings" panose="05000000000000000000" pitchFamily="2" charset="2"/>
              <a:buChar char="§"/>
            </a:pPr>
            <a:r>
              <a:rPr lang="ru-RU" sz="1875" dirty="0">
                <a:latin typeface="Segoe UI Semilight" panose="020B0402040204020203" pitchFamily="34" charset="0"/>
                <a:cs typeface="Segoe UI Semilight" panose="020B0402040204020203" pitchFamily="34" charset="0"/>
              </a:rPr>
              <a:t>отсутствие </a:t>
            </a:r>
            <a:r>
              <a:rPr lang="ru-RU" sz="1875" dirty="0" err="1">
                <a:latin typeface="Segoe UI Semilight" panose="020B0402040204020203" pitchFamily="34" charset="0"/>
                <a:cs typeface="Segoe UI Semilight" panose="020B0402040204020203" pitchFamily="34" charset="0"/>
              </a:rPr>
              <a:t>эмпатии</a:t>
            </a:r>
            <a:r>
              <a:rPr lang="ru-RU" sz="1875" dirty="0">
                <a:latin typeface="Segoe UI Semilight" panose="020B0402040204020203" pitchFamily="34" charset="0"/>
                <a:cs typeface="Segoe UI Semilight" panose="020B0402040204020203" pitchFamily="34" charset="0"/>
              </a:rPr>
              <a:t>;</a:t>
            </a:r>
          </a:p>
          <a:p>
            <a:pPr>
              <a:buClr>
                <a:srgbClr val="F87B00"/>
              </a:buClr>
              <a:buFont typeface="Wingdings" panose="05000000000000000000" pitchFamily="2" charset="2"/>
              <a:buChar char="§"/>
            </a:pPr>
            <a:r>
              <a:rPr lang="ru-RU" sz="1875" dirty="0">
                <a:latin typeface="Segoe UI Semilight" panose="020B0402040204020203" pitchFamily="34" charset="0"/>
                <a:cs typeface="Segoe UI Semilight" panose="020B0402040204020203" pitchFamily="34" charset="0"/>
              </a:rPr>
              <a:t>коварство и склонность к манипулированию окружающими;</a:t>
            </a:r>
          </a:p>
          <a:p>
            <a:pPr>
              <a:buClr>
                <a:srgbClr val="F87B00"/>
              </a:buClr>
              <a:buFont typeface="Wingdings" panose="05000000000000000000" pitchFamily="2" charset="2"/>
              <a:buChar char="§"/>
            </a:pPr>
            <a:r>
              <a:rPr lang="ru-RU" sz="1875" dirty="0">
                <a:latin typeface="Segoe UI Semilight" panose="020B0402040204020203" pitchFamily="34" charset="0"/>
                <a:cs typeface="Segoe UI Semilight" panose="020B0402040204020203" pitchFamily="34" charset="0"/>
              </a:rPr>
              <a:t>поверхностность эмоций.</a:t>
            </a:r>
            <a:endParaRPr lang="ru-RU" sz="1875" dirty="0">
              <a:latin typeface="Segoe UI Semilight" panose="020B0402040204020203" pitchFamily="34" charset="0"/>
              <a:cs typeface="Segoe UI Semilight" panose="020B0402040204020203" pitchFamily="34" charset="0"/>
            </a:endParaRPr>
          </a:p>
        </p:txBody>
      </p:sp>
      <p:pic>
        <p:nvPicPr>
          <p:cNvPr id="6" name="Рисунок 5"/>
          <p:cNvPicPr>
            <a:picLocks noChangeAspect="1"/>
          </p:cNvPicPr>
          <p:nvPr/>
        </p:nvPicPr>
        <p:blipFill>
          <a:blip r:embed="rId2">
            <a:duotone>
              <a:schemeClr val="accent2">
                <a:shade val="45000"/>
                <a:satMod val="135000"/>
              </a:schemeClr>
              <a:prstClr val="white"/>
            </a:duotone>
            <a:extLst>
              <a:ext uri="{BEBA8EAE-BF5A-486C-A8C5-ECC9F3942E4B}">
                <a14:imgProps xmlns:a14="http://schemas.microsoft.com/office/drawing/2010/main">
                  <a14:imgLayer r:embed="rId3">
                    <a14:imgEffect>
                      <a14:saturation sat="33000"/>
                    </a14:imgEffect>
                  </a14:imgLayer>
                </a14:imgProps>
              </a:ext>
              <a:ext uri="{28A0092B-C50C-407E-A947-70E740481C1C}">
                <a14:useLocalDpi xmlns:a14="http://schemas.microsoft.com/office/drawing/2010/main" val="0"/>
              </a:ext>
            </a:extLst>
          </a:blip>
          <a:stretch>
            <a:fillRect/>
          </a:stretch>
        </p:blipFill>
        <p:spPr>
          <a:xfrm>
            <a:off x="5210778" y="2460851"/>
            <a:ext cx="3276622" cy="2512085"/>
          </a:xfrm>
          <a:prstGeom prst="rect">
            <a:avLst/>
          </a:prstGeom>
        </p:spPr>
      </p:pic>
      <p:pic>
        <p:nvPicPr>
          <p:cNvPr id="8" name="Рисунок 7">
            <a:hlinkClick r:id="rId4" action="ppaction://hlinkfile"/>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77889" y="5397923"/>
            <a:ext cx="1732889" cy="309513"/>
          </a:xfrm>
          <a:prstGeom prst="rect">
            <a:avLst/>
          </a:prstGeom>
        </p:spPr>
      </p:pic>
    </p:spTree>
    <p:extLst>
      <p:ext uri="{BB962C8B-B14F-4D97-AF65-F5344CB8AC3E}">
        <p14:creationId xmlns:p14="http://schemas.microsoft.com/office/powerpoint/2010/main" val="92042961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txBox="1">
            <a:spLocks/>
          </p:cNvSpPr>
          <p:nvPr/>
        </p:nvSpPr>
        <p:spPr>
          <a:xfrm>
            <a:off x="1171213" y="1444069"/>
            <a:ext cx="7765166" cy="800100"/>
          </a:xfrm>
          <a:prstGeom prst="rect">
            <a:avLst/>
          </a:prstGeom>
        </p:spPr>
        <p:txBody>
          <a:bodyP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buClr>
                <a:srgbClr val="F87B00"/>
              </a:buClr>
            </a:pPr>
            <a:r>
              <a:rPr lang="ru-RU" sz="2625" dirty="0">
                <a:solidFill>
                  <a:srgbClr val="F87B00"/>
                </a:solidFill>
                <a:latin typeface="Segoe UI Semibold" panose="020B0702040204020203" pitchFamily="34" charset="0"/>
                <a:cs typeface="Segoe UI Semibold" panose="020B0702040204020203" pitchFamily="34" charset="0"/>
              </a:rPr>
              <a:t>ОСОБЕННОСТИ СОЦИАЛЬНОГО ПОВЕДЕНИЯ:</a:t>
            </a:r>
            <a:endParaRPr lang="ru-RU" sz="2625" dirty="0">
              <a:solidFill>
                <a:srgbClr val="F87B00"/>
              </a:solidFill>
              <a:latin typeface="Segoe UI Semibold" panose="020B0702040204020203" pitchFamily="34" charset="0"/>
              <a:cs typeface="Segoe UI Semibold" panose="020B0702040204020203" pitchFamily="34" charset="0"/>
            </a:endParaRPr>
          </a:p>
        </p:txBody>
      </p:sp>
      <p:sp>
        <p:nvSpPr>
          <p:cNvPr id="3" name="Объект 2"/>
          <p:cNvSpPr txBox="1">
            <a:spLocks/>
          </p:cNvSpPr>
          <p:nvPr/>
        </p:nvSpPr>
        <p:spPr>
          <a:xfrm>
            <a:off x="1171214" y="2071895"/>
            <a:ext cx="5210054" cy="324383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87B00"/>
              </a:buClr>
              <a:buFont typeface="Wingdings" panose="05000000000000000000" pitchFamily="2" charset="2"/>
              <a:buChar char="§"/>
            </a:pPr>
            <a:r>
              <a:rPr lang="ru-RU" sz="2100" dirty="0">
                <a:latin typeface="Segoe UI Semilight" panose="020B0402040204020203" pitchFamily="34" charset="0"/>
                <a:cs typeface="Segoe UI Semilight" panose="020B0402040204020203" pitchFamily="34" charset="0"/>
              </a:rPr>
              <a:t>импульсивность;</a:t>
            </a:r>
          </a:p>
          <a:p>
            <a:pPr>
              <a:buClr>
                <a:srgbClr val="F87B00"/>
              </a:buClr>
              <a:buFont typeface="Wingdings" panose="05000000000000000000" pitchFamily="2" charset="2"/>
              <a:buChar char="§"/>
            </a:pPr>
            <a:r>
              <a:rPr lang="ru-RU" sz="2100" dirty="0">
                <a:latin typeface="Segoe UI Semilight" panose="020B0402040204020203" pitchFamily="34" charset="0"/>
                <a:cs typeface="Segoe UI Semilight" panose="020B0402040204020203" pitchFamily="34" charset="0"/>
              </a:rPr>
              <a:t>слабый поведенческий контроль;</a:t>
            </a:r>
          </a:p>
          <a:p>
            <a:pPr>
              <a:buClr>
                <a:srgbClr val="F87B00"/>
              </a:buClr>
              <a:buFont typeface="Wingdings" panose="05000000000000000000" pitchFamily="2" charset="2"/>
              <a:buChar char="§"/>
            </a:pPr>
            <a:r>
              <a:rPr lang="ru-RU" sz="2100" dirty="0">
                <a:latin typeface="Segoe UI Semilight" panose="020B0402040204020203" pitchFamily="34" charset="0"/>
                <a:cs typeface="Segoe UI Semilight" panose="020B0402040204020203" pitchFamily="34" charset="0"/>
              </a:rPr>
              <a:t>потребность в психическом возбуждении;</a:t>
            </a:r>
          </a:p>
          <a:p>
            <a:pPr>
              <a:buClr>
                <a:srgbClr val="F87B00"/>
              </a:buClr>
              <a:buFont typeface="Wingdings" panose="05000000000000000000" pitchFamily="2" charset="2"/>
              <a:buChar char="§"/>
            </a:pPr>
            <a:r>
              <a:rPr lang="ru-RU" sz="2100" dirty="0">
                <a:latin typeface="Segoe UI Semilight" panose="020B0402040204020203" pitchFamily="34" charset="0"/>
                <a:cs typeface="Segoe UI Semilight" panose="020B0402040204020203" pitchFamily="34" charset="0"/>
              </a:rPr>
              <a:t>безответственность;</a:t>
            </a:r>
          </a:p>
          <a:p>
            <a:pPr>
              <a:buClr>
                <a:srgbClr val="F87B00"/>
              </a:buClr>
              <a:buFont typeface="Wingdings" panose="05000000000000000000" pitchFamily="2" charset="2"/>
              <a:buChar char="§"/>
            </a:pPr>
            <a:r>
              <a:rPr lang="ru-RU" sz="2100" dirty="0">
                <a:latin typeface="Segoe UI Semilight" panose="020B0402040204020203" pitchFamily="34" charset="0"/>
                <a:cs typeface="Segoe UI Semilight" panose="020B0402040204020203" pitchFamily="34" charset="0"/>
              </a:rPr>
              <a:t>проблемы поведения в детстве;</a:t>
            </a:r>
          </a:p>
          <a:p>
            <a:pPr>
              <a:buClr>
                <a:srgbClr val="F87B00"/>
              </a:buClr>
              <a:buFont typeface="Wingdings" panose="05000000000000000000" pitchFamily="2" charset="2"/>
              <a:buChar char="§"/>
            </a:pPr>
            <a:r>
              <a:rPr lang="ru-RU" sz="2100" dirty="0">
                <a:latin typeface="Segoe UI Semilight" panose="020B0402040204020203" pitchFamily="34" charset="0"/>
                <a:cs typeface="Segoe UI Semilight" panose="020B0402040204020203" pitchFamily="34" charset="0"/>
              </a:rPr>
              <a:t>антисоциальное поведение во взрослой жизни.</a:t>
            </a:r>
            <a:endParaRPr lang="ru-RU" sz="2100" dirty="0">
              <a:latin typeface="Segoe UI Semilight" panose="020B0402040204020203" pitchFamily="34" charset="0"/>
              <a:cs typeface="Segoe UI Semilight" panose="020B0402040204020203" pitchFamily="34" charset="0"/>
            </a:endParaRPr>
          </a:p>
        </p:txBody>
      </p:sp>
      <p:sp>
        <p:nvSpPr>
          <p:cNvPr id="4" name="Прямоугольник 3"/>
          <p:cNvSpPr/>
          <p:nvPr/>
        </p:nvSpPr>
        <p:spPr>
          <a:xfrm>
            <a:off x="-1" y="857250"/>
            <a:ext cx="954913" cy="5143500"/>
          </a:xfrm>
          <a:prstGeom prst="rect">
            <a:avLst/>
          </a:prstGeom>
          <a:solidFill>
            <a:srgbClr val="00A6FF"/>
          </a:solidFill>
          <a:ln>
            <a:solidFill>
              <a:srgbClr val="00A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5" name="Рисунок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08306" y="1915609"/>
            <a:ext cx="3120284" cy="3120284"/>
          </a:xfrm>
          <a:prstGeom prst="rect">
            <a:avLst/>
          </a:prstGeom>
        </p:spPr>
      </p:pic>
      <p:pic>
        <p:nvPicPr>
          <p:cNvPr id="6" name="Рисунок 5">
            <a:hlinkClick r:id="rId3" action="ppaction://hlinkfile"/>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56017" y="5143179"/>
            <a:ext cx="2064293" cy="368705"/>
          </a:xfrm>
          <a:prstGeom prst="rect">
            <a:avLst/>
          </a:prstGeom>
        </p:spPr>
      </p:pic>
    </p:spTree>
    <p:extLst>
      <p:ext uri="{BB962C8B-B14F-4D97-AF65-F5344CB8AC3E}">
        <p14:creationId xmlns:p14="http://schemas.microsoft.com/office/powerpoint/2010/main" val="133589719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Объект 3"/>
          <p:cNvGraphicFramePr>
            <a:graphicFrameLocks/>
          </p:cNvGraphicFramePr>
          <p:nvPr>
            <p:extLst/>
          </p:nvPr>
        </p:nvGraphicFramePr>
        <p:xfrm>
          <a:off x="1160452" y="1548986"/>
          <a:ext cx="6804756" cy="4251960"/>
        </p:xfrm>
        <a:graphic>
          <a:graphicData uri="http://schemas.openxmlformats.org/drawingml/2006/table">
            <a:tbl>
              <a:tblPr firstRow="1" bandRow="1">
                <a:effectLst>
                  <a:outerShdw blurRad="50800" dist="38100" dir="5400000" algn="t" rotWithShape="0">
                    <a:prstClr val="black">
                      <a:alpha val="40000"/>
                    </a:prstClr>
                  </a:outerShdw>
                </a:effectLst>
                <a:tableStyleId>{5C22544A-7EE6-4342-B048-85BDC9FD1C3A}</a:tableStyleId>
              </a:tblPr>
              <a:tblGrid>
                <a:gridCol w="1701189">
                  <a:extLst>
                    <a:ext uri="{9D8B030D-6E8A-4147-A177-3AD203B41FA5}">
                      <a16:colId xmlns:a16="http://schemas.microsoft.com/office/drawing/2014/main" xmlns="" val="20000"/>
                    </a:ext>
                  </a:extLst>
                </a:gridCol>
                <a:gridCol w="1431159">
                  <a:extLst>
                    <a:ext uri="{9D8B030D-6E8A-4147-A177-3AD203B41FA5}">
                      <a16:colId xmlns:a16="http://schemas.microsoft.com/office/drawing/2014/main" xmlns="" val="20001"/>
                    </a:ext>
                  </a:extLst>
                </a:gridCol>
                <a:gridCol w="1782198">
                  <a:extLst>
                    <a:ext uri="{9D8B030D-6E8A-4147-A177-3AD203B41FA5}">
                      <a16:colId xmlns:a16="http://schemas.microsoft.com/office/drawing/2014/main" xmlns="" val="20002"/>
                    </a:ext>
                  </a:extLst>
                </a:gridCol>
                <a:gridCol w="1890210">
                  <a:extLst>
                    <a:ext uri="{9D8B030D-6E8A-4147-A177-3AD203B41FA5}">
                      <a16:colId xmlns:a16="http://schemas.microsoft.com/office/drawing/2014/main" xmlns="" val="20003"/>
                    </a:ext>
                  </a:extLst>
                </a:gridCol>
              </a:tblGrid>
              <a:tr h="480060">
                <a:tc>
                  <a:txBody>
                    <a:bodyPr/>
                    <a:lstStyle/>
                    <a:p>
                      <a:pPr algn="ctr"/>
                      <a:r>
                        <a:rPr lang="ru-RU" sz="1400" dirty="0" smtClean="0">
                          <a:latin typeface="Segoe UI Semibold" panose="020B0702040204020203" pitchFamily="34" charset="0"/>
                          <a:cs typeface="Segoe UI Semibold" panose="020B0702040204020203" pitchFamily="34" charset="0"/>
                        </a:rPr>
                        <a:t>Межличностные отношения</a:t>
                      </a:r>
                      <a:endParaRPr lang="ru-RU" sz="1400" dirty="0">
                        <a:latin typeface="Segoe UI Semibold" panose="020B0702040204020203" pitchFamily="34" charset="0"/>
                        <a:cs typeface="Segoe UI Semibold" panose="020B0702040204020203" pitchFamily="34" charset="0"/>
                      </a:endParaRPr>
                    </a:p>
                  </a:txBody>
                  <a:tcPr marL="68580" marR="68580" marT="34290" marB="34290">
                    <a:solidFill>
                      <a:srgbClr val="00A5FF"/>
                    </a:solidFill>
                  </a:tcPr>
                </a:tc>
                <a:tc>
                  <a:txBody>
                    <a:bodyPr/>
                    <a:lstStyle/>
                    <a:p>
                      <a:pPr algn="ctr">
                        <a:spcBef>
                          <a:spcPts val="600"/>
                        </a:spcBef>
                      </a:pPr>
                      <a:r>
                        <a:rPr lang="ru-RU" sz="1400" dirty="0" smtClean="0">
                          <a:latin typeface="Segoe UI Semibold" panose="020B0702040204020203" pitchFamily="34" charset="0"/>
                          <a:cs typeface="Segoe UI Semibold" panose="020B0702040204020203" pitchFamily="34" charset="0"/>
                        </a:rPr>
                        <a:t>Эмоции</a:t>
                      </a:r>
                      <a:endParaRPr lang="ru-RU" sz="1400" dirty="0">
                        <a:latin typeface="Segoe UI Semibold" panose="020B0702040204020203" pitchFamily="34" charset="0"/>
                        <a:cs typeface="Segoe UI Semibold" panose="020B0702040204020203" pitchFamily="34" charset="0"/>
                      </a:endParaRPr>
                    </a:p>
                  </a:txBody>
                  <a:tcPr marL="68580" marR="68580" marT="34290" marB="34290">
                    <a:solidFill>
                      <a:srgbClr val="00A5FF"/>
                    </a:solidFill>
                  </a:tcPr>
                </a:tc>
                <a:tc>
                  <a:txBody>
                    <a:bodyPr/>
                    <a:lstStyle/>
                    <a:p>
                      <a:pPr algn="ctr"/>
                      <a:r>
                        <a:rPr lang="ru-RU" sz="1400" dirty="0" smtClean="0">
                          <a:latin typeface="Segoe UI Semibold" panose="020B0702040204020203" pitchFamily="34" charset="0"/>
                          <a:cs typeface="Segoe UI Semibold" panose="020B0702040204020203" pitchFamily="34" charset="0"/>
                        </a:rPr>
                        <a:t>Стиль</a:t>
                      </a:r>
                      <a:r>
                        <a:rPr lang="ru-RU" sz="1400" baseline="0" dirty="0" smtClean="0">
                          <a:latin typeface="Segoe UI Semibold" panose="020B0702040204020203" pitchFamily="34" charset="0"/>
                          <a:cs typeface="Segoe UI Semibold" panose="020B0702040204020203" pitchFamily="34" charset="0"/>
                        </a:rPr>
                        <a:t> жизни</a:t>
                      </a:r>
                      <a:endParaRPr lang="ru-RU" sz="1400" dirty="0">
                        <a:latin typeface="Segoe UI Semibold" panose="020B0702040204020203" pitchFamily="34" charset="0"/>
                        <a:cs typeface="Segoe UI Semibold" panose="020B0702040204020203" pitchFamily="34" charset="0"/>
                      </a:endParaRPr>
                    </a:p>
                  </a:txBody>
                  <a:tcPr marL="68580" marR="68580" marT="34290" marB="34290">
                    <a:solidFill>
                      <a:srgbClr val="00A5FF"/>
                    </a:solidFill>
                  </a:tcPr>
                </a:tc>
                <a:tc>
                  <a:txBody>
                    <a:bodyPr/>
                    <a:lstStyle/>
                    <a:p>
                      <a:pPr algn="ctr"/>
                      <a:r>
                        <a:rPr lang="ru-RU" sz="1400" dirty="0" smtClean="0">
                          <a:latin typeface="Segoe UI Semibold" panose="020B0702040204020203" pitchFamily="34" charset="0"/>
                          <a:cs typeface="Segoe UI Semibold" panose="020B0702040204020203" pitchFamily="34" charset="0"/>
                        </a:rPr>
                        <a:t>Антисоциальность</a:t>
                      </a:r>
                      <a:endParaRPr lang="ru-RU" sz="1400" dirty="0">
                        <a:latin typeface="Segoe UI Semibold" panose="020B0702040204020203" pitchFamily="34" charset="0"/>
                        <a:cs typeface="Segoe UI Semibold" panose="020B0702040204020203" pitchFamily="34" charset="0"/>
                      </a:endParaRPr>
                    </a:p>
                  </a:txBody>
                  <a:tcPr marL="68580" marR="68580" marT="34290" marB="34290">
                    <a:solidFill>
                      <a:srgbClr val="00A5FF"/>
                    </a:solidFill>
                  </a:tcPr>
                </a:tc>
                <a:extLst>
                  <a:ext uri="{0D108BD9-81ED-4DB2-BD59-A6C34878D82A}">
                    <a16:rowId xmlns:a16="http://schemas.microsoft.com/office/drawing/2014/main" xmlns="" val="10000"/>
                  </a:ext>
                </a:extLst>
              </a:tr>
              <a:tr h="685800">
                <a:tc>
                  <a:txBody>
                    <a:bodyPr/>
                    <a:lstStyle/>
                    <a:p>
                      <a:pPr algn="ctr"/>
                      <a:r>
                        <a:rPr lang="ru-RU" sz="1400" dirty="0" smtClean="0">
                          <a:latin typeface="Segoe UI Semilight" panose="020B0402040204020203" pitchFamily="34" charset="0"/>
                          <a:cs typeface="Segoe UI Semilight" panose="020B0402040204020203" pitchFamily="34" charset="0"/>
                        </a:rPr>
                        <a:t>Красноречивое</a:t>
                      </a:r>
                      <a:r>
                        <a:rPr lang="ru-RU" sz="1400" baseline="0" dirty="0" smtClean="0">
                          <a:latin typeface="Segoe UI Semilight" panose="020B0402040204020203" pitchFamily="34" charset="0"/>
                          <a:cs typeface="Segoe UI Semilight" panose="020B0402040204020203" pitchFamily="34" charset="0"/>
                        </a:rPr>
                        <a:t>/внешнее очарование</a:t>
                      </a:r>
                      <a:endParaRPr lang="ru-RU" sz="1400" dirty="0">
                        <a:latin typeface="Segoe UI Semilight" panose="020B0402040204020203" pitchFamily="34" charset="0"/>
                        <a:cs typeface="Segoe UI Semilight" panose="020B0402040204020203" pitchFamily="34" charset="0"/>
                      </a:endParaRPr>
                    </a:p>
                  </a:txBody>
                  <a:tcPr marL="68580" marR="68580" marT="34290" marB="34290">
                    <a:solidFill>
                      <a:schemeClr val="bg1">
                        <a:lumMod val="95000"/>
                      </a:schemeClr>
                    </a:solidFill>
                  </a:tcPr>
                </a:tc>
                <a:tc>
                  <a:txBody>
                    <a:bodyPr/>
                    <a:lstStyle/>
                    <a:p>
                      <a:pPr algn="ctr"/>
                      <a:r>
                        <a:rPr lang="ru-RU" sz="1400" dirty="0" smtClean="0">
                          <a:latin typeface="Segoe UI Semilight" panose="020B0402040204020203" pitchFamily="34" charset="0"/>
                          <a:cs typeface="Segoe UI Semilight" panose="020B0402040204020203" pitchFamily="34" charset="0"/>
                        </a:rPr>
                        <a:t>Отсутствие</a:t>
                      </a:r>
                      <a:r>
                        <a:rPr lang="ru-RU" sz="1400" baseline="0" dirty="0" smtClean="0">
                          <a:latin typeface="Segoe UI Semilight" panose="020B0402040204020203" pitchFamily="34" charset="0"/>
                          <a:cs typeface="Segoe UI Semilight" panose="020B0402040204020203" pitchFamily="34" charset="0"/>
                        </a:rPr>
                        <a:t> совести и чувства вины</a:t>
                      </a:r>
                      <a:endParaRPr lang="ru-RU" sz="1400" dirty="0">
                        <a:latin typeface="Segoe UI Semilight" panose="020B0402040204020203" pitchFamily="34" charset="0"/>
                        <a:cs typeface="Segoe UI Semilight" panose="020B0402040204020203" pitchFamily="34" charset="0"/>
                      </a:endParaRPr>
                    </a:p>
                  </a:txBody>
                  <a:tcPr marL="68580" marR="68580" marT="34290" marB="34290">
                    <a:solidFill>
                      <a:schemeClr val="bg1">
                        <a:lumMod val="95000"/>
                      </a:schemeClr>
                    </a:solidFill>
                  </a:tcPr>
                </a:tc>
                <a:tc>
                  <a:txBody>
                    <a:bodyPr/>
                    <a:lstStyle/>
                    <a:p>
                      <a:pPr algn="ctr"/>
                      <a:r>
                        <a:rPr lang="ru-RU" sz="1400" dirty="0" smtClean="0">
                          <a:latin typeface="Segoe UI Semilight" panose="020B0402040204020203" pitchFamily="34" charset="0"/>
                          <a:cs typeface="Segoe UI Semilight" panose="020B0402040204020203" pitchFamily="34" charset="0"/>
                        </a:rPr>
                        <a:t>Потребность в стимуляции/склонность</a:t>
                      </a:r>
                      <a:r>
                        <a:rPr lang="ru-RU" sz="1400" baseline="0" dirty="0" smtClean="0">
                          <a:latin typeface="Segoe UI Semilight" panose="020B0402040204020203" pitchFamily="34" charset="0"/>
                          <a:cs typeface="Segoe UI Semilight" panose="020B0402040204020203" pitchFamily="34" charset="0"/>
                        </a:rPr>
                        <a:t> к скуке</a:t>
                      </a:r>
                      <a:endParaRPr lang="ru-RU" sz="1400" dirty="0">
                        <a:latin typeface="Segoe UI Semilight" panose="020B0402040204020203" pitchFamily="34" charset="0"/>
                        <a:cs typeface="Segoe UI Semilight" panose="020B0402040204020203" pitchFamily="34" charset="0"/>
                      </a:endParaRPr>
                    </a:p>
                  </a:txBody>
                  <a:tcPr marL="68580" marR="68580" marT="34290" marB="34290">
                    <a:solidFill>
                      <a:schemeClr val="bg1">
                        <a:lumMod val="95000"/>
                      </a:schemeClr>
                    </a:solidFill>
                  </a:tcPr>
                </a:tc>
                <a:tc>
                  <a:txBody>
                    <a:bodyPr/>
                    <a:lstStyle/>
                    <a:p>
                      <a:pPr algn="ctr"/>
                      <a:r>
                        <a:rPr lang="ru-RU" sz="1400" dirty="0" smtClean="0">
                          <a:latin typeface="Segoe UI Semilight" panose="020B0402040204020203" pitchFamily="34" charset="0"/>
                          <a:cs typeface="Segoe UI Semilight" panose="020B0402040204020203" pitchFamily="34" charset="0"/>
                        </a:rPr>
                        <a:t>Плохой контроль над своим поведением</a:t>
                      </a:r>
                      <a:endParaRPr lang="ru-RU" sz="1400" dirty="0">
                        <a:latin typeface="Segoe UI Semilight" panose="020B0402040204020203" pitchFamily="34" charset="0"/>
                        <a:cs typeface="Segoe UI Semilight" panose="020B0402040204020203" pitchFamily="34" charset="0"/>
                      </a:endParaRPr>
                    </a:p>
                  </a:txBody>
                  <a:tcPr marL="68580" marR="68580" marT="34290" marB="34290">
                    <a:solidFill>
                      <a:schemeClr val="bg1">
                        <a:lumMod val="95000"/>
                      </a:schemeClr>
                    </a:solidFill>
                  </a:tcPr>
                </a:tc>
                <a:extLst>
                  <a:ext uri="{0D108BD9-81ED-4DB2-BD59-A6C34878D82A}">
                    <a16:rowId xmlns:a16="http://schemas.microsoft.com/office/drawing/2014/main" xmlns="" val="10001"/>
                  </a:ext>
                </a:extLst>
              </a:tr>
              <a:tr h="891540">
                <a:tc>
                  <a:txBody>
                    <a:bodyPr/>
                    <a:lstStyle/>
                    <a:p>
                      <a:pPr algn="ctr"/>
                      <a:r>
                        <a:rPr lang="ru-RU" sz="1400" dirty="0" smtClean="0">
                          <a:latin typeface="Segoe UI Semilight" panose="020B0402040204020203" pitchFamily="34" charset="0"/>
                          <a:cs typeface="Segoe UI Semilight" panose="020B0402040204020203" pitchFamily="34" charset="0"/>
                        </a:rPr>
                        <a:t>Преувеличенное чувство собственного достоинства</a:t>
                      </a:r>
                      <a:endParaRPr lang="ru-RU" sz="1400" dirty="0">
                        <a:latin typeface="Segoe UI Semilight" panose="020B0402040204020203" pitchFamily="34" charset="0"/>
                        <a:cs typeface="Segoe UI Semilight" panose="020B0402040204020203" pitchFamily="34" charset="0"/>
                      </a:endParaRPr>
                    </a:p>
                  </a:txBody>
                  <a:tcPr marL="68580" marR="68580" marT="34290" marB="34290">
                    <a:solidFill>
                      <a:schemeClr val="bg1">
                        <a:lumMod val="95000"/>
                      </a:schemeClr>
                    </a:solidFill>
                  </a:tcPr>
                </a:tc>
                <a:tc>
                  <a:txBody>
                    <a:bodyPr/>
                    <a:lstStyle/>
                    <a:p>
                      <a:pPr algn="ctr"/>
                      <a:endParaRPr lang="ru-RU" sz="1400" dirty="0" smtClean="0">
                        <a:latin typeface="Segoe UI Semilight" panose="020B0402040204020203" pitchFamily="34" charset="0"/>
                        <a:cs typeface="Segoe UI Semilight" panose="020B0402040204020203" pitchFamily="34" charset="0"/>
                      </a:endParaRPr>
                    </a:p>
                    <a:p>
                      <a:pPr algn="ctr"/>
                      <a:r>
                        <a:rPr lang="ru-RU" sz="1400" dirty="0" smtClean="0">
                          <a:latin typeface="Segoe UI Semilight" panose="020B0402040204020203" pitchFamily="34" charset="0"/>
                          <a:cs typeface="Segoe UI Semilight" panose="020B0402040204020203" pitchFamily="34" charset="0"/>
                        </a:rPr>
                        <a:t>Поверхностные эмоции</a:t>
                      </a:r>
                      <a:endParaRPr lang="ru-RU" sz="1400" dirty="0">
                        <a:latin typeface="Segoe UI Semilight" panose="020B0402040204020203" pitchFamily="34" charset="0"/>
                        <a:cs typeface="Segoe UI Semilight" panose="020B0402040204020203" pitchFamily="34" charset="0"/>
                      </a:endParaRPr>
                    </a:p>
                  </a:txBody>
                  <a:tcPr marL="68580" marR="68580" marT="34290" marB="34290">
                    <a:solidFill>
                      <a:schemeClr val="bg1">
                        <a:lumMod val="95000"/>
                      </a:schemeClr>
                    </a:solidFill>
                  </a:tcPr>
                </a:tc>
                <a:tc>
                  <a:txBody>
                    <a:bodyPr/>
                    <a:lstStyle/>
                    <a:p>
                      <a:pPr algn="ctr"/>
                      <a:endParaRPr lang="ru-RU" sz="1400" dirty="0" smtClean="0">
                        <a:latin typeface="Segoe UI Semilight" panose="020B0402040204020203" pitchFamily="34" charset="0"/>
                        <a:cs typeface="Segoe UI Semilight" panose="020B0402040204020203" pitchFamily="34" charset="0"/>
                      </a:endParaRPr>
                    </a:p>
                    <a:p>
                      <a:pPr algn="ctr"/>
                      <a:r>
                        <a:rPr lang="ru-RU" sz="1400" dirty="0" smtClean="0">
                          <a:latin typeface="Segoe UI Semilight" panose="020B0402040204020203" pitchFamily="34" charset="0"/>
                          <a:cs typeface="Segoe UI Semilight" panose="020B0402040204020203" pitchFamily="34" charset="0"/>
                        </a:rPr>
                        <a:t>Паразитический</a:t>
                      </a:r>
                      <a:r>
                        <a:rPr lang="ru-RU" sz="1400" baseline="0" dirty="0" smtClean="0">
                          <a:latin typeface="Segoe UI Semilight" panose="020B0402040204020203" pitchFamily="34" charset="0"/>
                          <a:cs typeface="Segoe UI Semilight" panose="020B0402040204020203" pitchFamily="34" charset="0"/>
                        </a:rPr>
                        <a:t> образ жизни</a:t>
                      </a:r>
                      <a:endParaRPr lang="ru-RU" sz="1400" dirty="0">
                        <a:latin typeface="Segoe UI Semilight" panose="020B0402040204020203" pitchFamily="34" charset="0"/>
                        <a:cs typeface="Segoe UI Semilight" panose="020B0402040204020203" pitchFamily="34" charset="0"/>
                      </a:endParaRPr>
                    </a:p>
                  </a:txBody>
                  <a:tcPr marL="68580" marR="68580" marT="34290" marB="34290">
                    <a:solidFill>
                      <a:schemeClr val="bg1">
                        <a:lumMod val="95000"/>
                      </a:schemeClr>
                    </a:solidFill>
                  </a:tcPr>
                </a:tc>
                <a:tc>
                  <a:txBody>
                    <a:bodyPr/>
                    <a:lstStyle/>
                    <a:p>
                      <a:pPr algn="ctr"/>
                      <a:endParaRPr lang="ru-RU" sz="1400" dirty="0" smtClean="0">
                        <a:latin typeface="Segoe UI Semilight" panose="020B0402040204020203" pitchFamily="34" charset="0"/>
                        <a:cs typeface="Segoe UI Semilight" panose="020B0402040204020203" pitchFamily="34" charset="0"/>
                      </a:endParaRPr>
                    </a:p>
                    <a:p>
                      <a:pPr algn="ctr"/>
                      <a:r>
                        <a:rPr lang="ru-RU" sz="1400" dirty="0" smtClean="0">
                          <a:latin typeface="Segoe UI Semilight" panose="020B0402040204020203" pitchFamily="34" charset="0"/>
                          <a:cs typeface="Segoe UI Semilight" panose="020B0402040204020203" pitchFamily="34" charset="0"/>
                        </a:rPr>
                        <a:t>Поведенческие проблемы в детстве</a:t>
                      </a:r>
                      <a:endParaRPr lang="ru-RU" sz="1400" dirty="0">
                        <a:latin typeface="Segoe UI Semilight" panose="020B0402040204020203" pitchFamily="34" charset="0"/>
                        <a:cs typeface="Segoe UI Semilight" panose="020B0402040204020203" pitchFamily="34" charset="0"/>
                      </a:endParaRPr>
                    </a:p>
                  </a:txBody>
                  <a:tcPr marL="68580" marR="68580" marT="34290" marB="34290">
                    <a:solidFill>
                      <a:schemeClr val="bg1">
                        <a:lumMod val="95000"/>
                      </a:schemeClr>
                    </a:solidFill>
                  </a:tcPr>
                </a:tc>
                <a:extLst>
                  <a:ext uri="{0D108BD9-81ED-4DB2-BD59-A6C34878D82A}">
                    <a16:rowId xmlns:a16="http://schemas.microsoft.com/office/drawing/2014/main" xmlns="" val="10002"/>
                  </a:ext>
                </a:extLst>
              </a:tr>
              <a:tr h="685800">
                <a:tc>
                  <a:txBody>
                    <a:bodyPr/>
                    <a:lstStyle/>
                    <a:p>
                      <a:pPr algn="ctr"/>
                      <a:r>
                        <a:rPr lang="ru-RU" sz="1400" dirty="0" smtClean="0">
                          <a:latin typeface="Segoe UI Semilight" panose="020B0402040204020203" pitchFamily="34" charset="0"/>
                          <a:cs typeface="Segoe UI Semilight" panose="020B0402040204020203" pitchFamily="34" charset="0"/>
                        </a:rPr>
                        <a:t>Патологическая</a:t>
                      </a:r>
                      <a:r>
                        <a:rPr lang="ru-RU" sz="1400" baseline="0" dirty="0" smtClean="0">
                          <a:latin typeface="Segoe UI Semilight" panose="020B0402040204020203" pitchFamily="34" charset="0"/>
                          <a:cs typeface="Segoe UI Semilight" panose="020B0402040204020203" pitchFamily="34" charset="0"/>
                        </a:rPr>
                        <a:t> лживость</a:t>
                      </a:r>
                      <a:endParaRPr lang="ru-RU" sz="1400" dirty="0">
                        <a:latin typeface="Segoe UI Semilight" panose="020B0402040204020203" pitchFamily="34" charset="0"/>
                        <a:cs typeface="Segoe UI Semilight" panose="020B0402040204020203" pitchFamily="34" charset="0"/>
                      </a:endParaRPr>
                    </a:p>
                  </a:txBody>
                  <a:tcPr marL="68580" marR="68580" marT="34290" marB="34290">
                    <a:solidFill>
                      <a:schemeClr val="bg1">
                        <a:lumMod val="95000"/>
                      </a:schemeClr>
                    </a:solidFill>
                  </a:tcPr>
                </a:tc>
                <a:tc>
                  <a:txBody>
                    <a:bodyPr/>
                    <a:lstStyle/>
                    <a:p>
                      <a:pPr algn="ctr"/>
                      <a:r>
                        <a:rPr lang="ru-RU" sz="1400" dirty="0" smtClean="0">
                          <a:latin typeface="Segoe UI Semilight" panose="020B0402040204020203" pitchFamily="34" charset="0"/>
                          <a:cs typeface="Segoe UI Semilight" panose="020B0402040204020203" pitchFamily="34" charset="0"/>
                        </a:rPr>
                        <a:t>Грубость</a:t>
                      </a:r>
                      <a:r>
                        <a:rPr lang="ru-RU" sz="1400" baseline="0" dirty="0" smtClean="0">
                          <a:latin typeface="Segoe UI Semilight" panose="020B0402040204020203" pitchFamily="34" charset="0"/>
                          <a:cs typeface="Segoe UI Semilight" panose="020B0402040204020203" pitchFamily="34" charset="0"/>
                        </a:rPr>
                        <a:t> / отсутствие эмпатии</a:t>
                      </a:r>
                      <a:endParaRPr lang="ru-RU" sz="1400" dirty="0">
                        <a:latin typeface="Segoe UI Semilight" panose="020B0402040204020203" pitchFamily="34" charset="0"/>
                        <a:cs typeface="Segoe UI Semilight" panose="020B0402040204020203" pitchFamily="34" charset="0"/>
                      </a:endParaRPr>
                    </a:p>
                  </a:txBody>
                  <a:tcPr marL="68580" marR="68580" marT="34290" marB="34290">
                    <a:solidFill>
                      <a:schemeClr val="bg1">
                        <a:lumMod val="95000"/>
                      </a:schemeClr>
                    </a:solidFill>
                  </a:tcPr>
                </a:tc>
                <a:tc>
                  <a:txBody>
                    <a:bodyPr/>
                    <a:lstStyle/>
                    <a:p>
                      <a:pPr algn="ctr"/>
                      <a:r>
                        <a:rPr lang="ru-RU" sz="1400" dirty="0" smtClean="0">
                          <a:latin typeface="Segoe UI Semilight" panose="020B0402040204020203" pitchFamily="34" charset="0"/>
                          <a:cs typeface="Segoe UI Semilight" panose="020B0402040204020203" pitchFamily="34" charset="0"/>
                        </a:rPr>
                        <a:t>Отсутствие реалистических долгосрочных целей </a:t>
                      </a:r>
                      <a:endParaRPr lang="ru-RU" sz="1400" dirty="0">
                        <a:latin typeface="Segoe UI Semilight" panose="020B0402040204020203" pitchFamily="34" charset="0"/>
                        <a:cs typeface="Segoe UI Semilight" panose="020B0402040204020203" pitchFamily="34" charset="0"/>
                      </a:endParaRPr>
                    </a:p>
                  </a:txBody>
                  <a:tcPr marL="68580" marR="68580" marT="34290" marB="34290">
                    <a:solidFill>
                      <a:schemeClr val="bg1">
                        <a:lumMod val="95000"/>
                      </a:schemeClr>
                    </a:solidFill>
                  </a:tcPr>
                </a:tc>
                <a:tc>
                  <a:txBody>
                    <a:bodyPr/>
                    <a:lstStyle/>
                    <a:p>
                      <a:pPr algn="ctr"/>
                      <a:r>
                        <a:rPr lang="ru-RU" sz="1400" dirty="0" smtClean="0">
                          <a:latin typeface="Segoe UI Semilight" panose="020B0402040204020203" pitchFamily="34" charset="0"/>
                          <a:cs typeface="Segoe UI Semilight" panose="020B0402040204020203" pitchFamily="34" charset="0"/>
                        </a:rPr>
                        <a:t>Ювенильная</a:t>
                      </a:r>
                      <a:r>
                        <a:rPr lang="ru-RU" sz="1400" baseline="0" dirty="0" smtClean="0">
                          <a:latin typeface="Segoe UI Semilight" panose="020B0402040204020203" pitchFamily="34" charset="0"/>
                          <a:cs typeface="Segoe UI Semilight" panose="020B0402040204020203" pitchFamily="34" charset="0"/>
                        </a:rPr>
                        <a:t> деликвентность</a:t>
                      </a:r>
                      <a:endParaRPr lang="ru-RU" sz="1400" dirty="0">
                        <a:latin typeface="Segoe UI Semilight" panose="020B0402040204020203" pitchFamily="34" charset="0"/>
                        <a:cs typeface="Segoe UI Semilight" panose="020B0402040204020203" pitchFamily="34" charset="0"/>
                      </a:endParaRPr>
                    </a:p>
                  </a:txBody>
                  <a:tcPr marL="68580" marR="68580" marT="34290" marB="34290">
                    <a:solidFill>
                      <a:schemeClr val="bg1">
                        <a:lumMod val="95000"/>
                      </a:schemeClr>
                    </a:solidFill>
                  </a:tcPr>
                </a:tc>
                <a:extLst>
                  <a:ext uri="{0D108BD9-81ED-4DB2-BD59-A6C34878D82A}">
                    <a16:rowId xmlns:a16="http://schemas.microsoft.com/office/drawing/2014/main" xmlns="" val="10003"/>
                  </a:ext>
                </a:extLst>
              </a:tr>
              <a:tr h="685800">
                <a:tc>
                  <a:txBody>
                    <a:bodyPr/>
                    <a:lstStyle/>
                    <a:p>
                      <a:pPr algn="ctr"/>
                      <a:r>
                        <a:rPr lang="ru-RU" sz="1400" dirty="0" smtClean="0">
                          <a:latin typeface="Segoe UI Semilight" panose="020B0402040204020203" pitchFamily="34" charset="0"/>
                          <a:cs typeface="Segoe UI Semilight" panose="020B0402040204020203" pitchFamily="34" charset="0"/>
                        </a:rPr>
                        <a:t>Мошенничество</a:t>
                      </a:r>
                      <a:r>
                        <a:rPr lang="ru-RU" sz="1400" baseline="0" dirty="0" smtClean="0">
                          <a:latin typeface="Segoe UI Semilight" panose="020B0402040204020203" pitchFamily="34" charset="0"/>
                          <a:cs typeface="Segoe UI Semilight" panose="020B0402040204020203" pitchFamily="34" charset="0"/>
                        </a:rPr>
                        <a:t> и манипуляции</a:t>
                      </a:r>
                      <a:endParaRPr lang="ru-RU" sz="1400" dirty="0">
                        <a:latin typeface="Segoe UI Semilight" panose="020B0402040204020203" pitchFamily="34" charset="0"/>
                        <a:cs typeface="Segoe UI Semilight" panose="020B0402040204020203" pitchFamily="34" charset="0"/>
                      </a:endParaRPr>
                    </a:p>
                  </a:txBody>
                  <a:tcPr marL="68580" marR="68580" marT="34290" marB="34290">
                    <a:solidFill>
                      <a:schemeClr val="bg1">
                        <a:lumMod val="95000"/>
                      </a:schemeClr>
                    </a:solidFill>
                  </a:tcPr>
                </a:tc>
                <a:tc>
                  <a:txBody>
                    <a:bodyPr/>
                    <a:lstStyle/>
                    <a:p>
                      <a:pPr algn="ctr"/>
                      <a:r>
                        <a:rPr lang="ru-RU" sz="1400" dirty="0" smtClean="0">
                          <a:latin typeface="Segoe UI Semilight" panose="020B0402040204020203" pitchFamily="34" charset="0"/>
                          <a:cs typeface="Segoe UI Semilight" panose="020B0402040204020203" pitchFamily="34" charset="0"/>
                        </a:rPr>
                        <a:t>Неспособность</a:t>
                      </a:r>
                      <a:r>
                        <a:rPr lang="ru-RU" sz="1400" baseline="0" dirty="0" smtClean="0">
                          <a:latin typeface="Segoe UI Semilight" panose="020B0402040204020203" pitchFamily="34" charset="0"/>
                          <a:cs typeface="Segoe UI Semilight" panose="020B0402040204020203" pitchFamily="34" charset="0"/>
                        </a:rPr>
                        <a:t> отвечать за свои поступки</a:t>
                      </a:r>
                      <a:endParaRPr lang="ru-RU" sz="1400" dirty="0">
                        <a:latin typeface="Segoe UI Semilight" panose="020B0402040204020203" pitchFamily="34" charset="0"/>
                        <a:cs typeface="Segoe UI Semilight" panose="020B0402040204020203" pitchFamily="34" charset="0"/>
                      </a:endParaRPr>
                    </a:p>
                  </a:txBody>
                  <a:tcPr marL="68580" marR="68580" marT="34290" marB="34290">
                    <a:solidFill>
                      <a:schemeClr val="bg1">
                        <a:lumMod val="95000"/>
                      </a:schemeClr>
                    </a:solidFill>
                  </a:tcPr>
                </a:tc>
                <a:tc>
                  <a:txBody>
                    <a:bodyPr/>
                    <a:lstStyle/>
                    <a:p>
                      <a:pPr algn="ctr"/>
                      <a:endParaRPr lang="ru-RU" sz="1400" dirty="0" smtClean="0">
                        <a:latin typeface="Segoe UI Semilight" panose="020B0402040204020203" pitchFamily="34" charset="0"/>
                        <a:cs typeface="Segoe UI Semilight" panose="020B0402040204020203" pitchFamily="34" charset="0"/>
                      </a:endParaRPr>
                    </a:p>
                    <a:p>
                      <a:pPr algn="ctr"/>
                      <a:r>
                        <a:rPr lang="ru-RU" sz="1400" dirty="0" smtClean="0">
                          <a:latin typeface="Segoe UI Semilight" panose="020B0402040204020203" pitchFamily="34" charset="0"/>
                          <a:cs typeface="Segoe UI Semilight" panose="020B0402040204020203" pitchFamily="34" charset="0"/>
                        </a:rPr>
                        <a:t>Импульсивность</a:t>
                      </a:r>
                      <a:endParaRPr lang="ru-RU" sz="1400" dirty="0">
                        <a:latin typeface="Segoe UI Semilight" panose="020B0402040204020203" pitchFamily="34" charset="0"/>
                        <a:cs typeface="Segoe UI Semilight" panose="020B0402040204020203" pitchFamily="34" charset="0"/>
                      </a:endParaRPr>
                    </a:p>
                  </a:txBody>
                  <a:tcPr marL="68580" marR="68580" marT="34290" marB="34290">
                    <a:solidFill>
                      <a:schemeClr val="bg1">
                        <a:lumMod val="95000"/>
                      </a:schemeClr>
                    </a:solidFill>
                  </a:tcPr>
                </a:tc>
                <a:tc>
                  <a:txBody>
                    <a:bodyPr/>
                    <a:lstStyle/>
                    <a:p>
                      <a:pPr algn="ctr"/>
                      <a:r>
                        <a:rPr lang="ru-RU" sz="1400" dirty="0" smtClean="0">
                          <a:latin typeface="Segoe UI Semilight" panose="020B0402040204020203" pitchFamily="34" charset="0"/>
                          <a:cs typeface="Segoe UI Semilight" panose="020B0402040204020203" pitchFamily="34" charset="0"/>
                        </a:rPr>
                        <a:t>Отмена условного освобождения</a:t>
                      </a:r>
                      <a:endParaRPr lang="ru-RU" sz="1400" dirty="0">
                        <a:latin typeface="Segoe UI Semilight" panose="020B0402040204020203" pitchFamily="34" charset="0"/>
                        <a:cs typeface="Segoe UI Semilight" panose="020B0402040204020203" pitchFamily="34" charset="0"/>
                      </a:endParaRPr>
                    </a:p>
                  </a:txBody>
                  <a:tcPr marL="68580" marR="68580" marT="34290" marB="34290">
                    <a:solidFill>
                      <a:schemeClr val="bg1">
                        <a:lumMod val="95000"/>
                      </a:schemeClr>
                    </a:solidFill>
                  </a:tcPr>
                </a:tc>
                <a:extLst>
                  <a:ext uri="{0D108BD9-81ED-4DB2-BD59-A6C34878D82A}">
                    <a16:rowId xmlns:a16="http://schemas.microsoft.com/office/drawing/2014/main" xmlns="" val="10004"/>
                  </a:ext>
                </a:extLst>
              </a:tr>
              <a:tr h="480060">
                <a:tc>
                  <a:txBody>
                    <a:bodyPr/>
                    <a:lstStyle/>
                    <a:p>
                      <a:pPr algn="ctr"/>
                      <a:endParaRPr lang="ru-RU" sz="1400" dirty="0">
                        <a:latin typeface="Segoe UI Semilight" panose="020B0402040204020203" pitchFamily="34" charset="0"/>
                        <a:cs typeface="Segoe UI Semilight" panose="020B0402040204020203" pitchFamily="34" charset="0"/>
                      </a:endParaRPr>
                    </a:p>
                  </a:txBody>
                  <a:tcPr marL="68580" marR="68580" marT="34290" marB="34290">
                    <a:solidFill>
                      <a:schemeClr val="bg1">
                        <a:lumMod val="95000"/>
                      </a:schemeClr>
                    </a:solidFill>
                  </a:tcPr>
                </a:tc>
                <a:tc>
                  <a:txBody>
                    <a:bodyPr/>
                    <a:lstStyle/>
                    <a:p>
                      <a:pPr algn="ctr"/>
                      <a:endParaRPr lang="ru-RU" sz="1400" dirty="0">
                        <a:latin typeface="Segoe UI Semilight" panose="020B0402040204020203" pitchFamily="34" charset="0"/>
                        <a:cs typeface="Segoe UI Semilight" panose="020B0402040204020203" pitchFamily="34" charset="0"/>
                      </a:endParaRPr>
                    </a:p>
                  </a:txBody>
                  <a:tcPr marL="68580" marR="68580" marT="34290" marB="34290">
                    <a:solidFill>
                      <a:schemeClr val="bg1">
                        <a:lumMod val="95000"/>
                      </a:schemeClr>
                    </a:solidFill>
                  </a:tcPr>
                </a:tc>
                <a:tc>
                  <a:txBody>
                    <a:bodyPr/>
                    <a:lstStyle/>
                    <a:p>
                      <a:pPr algn="ctr"/>
                      <a:r>
                        <a:rPr lang="ru-RU" sz="1400" dirty="0" smtClean="0">
                          <a:latin typeface="Segoe UI Semilight" panose="020B0402040204020203" pitchFamily="34" charset="0"/>
                          <a:cs typeface="Segoe UI Semilight" panose="020B0402040204020203" pitchFamily="34" charset="0"/>
                        </a:rPr>
                        <a:t>Безответственность</a:t>
                      </a:r>
                      <a:endParaRPr lang="ru-RU" sz="1400" dirty="0">
                        <a:latin typeface="Segoe UI Semilight" panose="020B0402040204020203" pitchFamily="34" charset="0"/>
                        <a:cs typeface="Segoe UI Semilight" panose="020B0402040204020203" pitchFamily="34" charset="0"/>
                      </a:endParaRPr>
                    </a:p>
                  </a:txBody>
                  <a:tcPr marL="68580" marR="68580" marT="34290" marB="34290">
                    <a:solidFill>
                      <a:schemeClr val="bg1">
                        <a:lumMod val="95000"/>
                      </a:schemeClr>
                    </a:solidFill>
                  </a:tcPr>
                </a:tc>
                <a:tc>
                  <a:txBody>
                    <a:bodyPr/>
                    <a:lstStyle/>
                    <a:p>
                      <a:pPr algn="ctr"/>
                      <a:r>
                        <a:rPr lang="ru-RU" sz="1400" dirty="0" smtClean="0">
                          <a:latin typeface="Segoe UI Semilight" panose="020B0402040204020203" pitchFamily="34" charset="0"/>
                          <a:cs typeface="Segoe UI Semilight" panose="020B0402040204020203" pitchFamily="34" charset="0"/>
                        </a:rPr>
                        <a:t>Криминальная многосторонность</a:t>
                      </a:r>
                      <a:endParaRPr lang="ru-RU" sz="1400" dirty="0">
                        <a:latin typeface="Segoe UI Semilight" panose="020B0402040204020203" pitchFamily="34" charset="0"/>
                        <a:cs typeface="Segoe UI Semilight" panose="020B0402040204020203" pitchFamily="34" charset="0"/>
                      </a:endParaRPr>
                    </a:p>
                  </a:txBody>
                  <a:tcPr marL="68580" marR="68580" marT="34290" marB="34290">
                    <a:solidFill>
                      <a:schemeClr val="bg1">
                        <a:lumMod val="95000"/>
                      </a:schemeClr>
                    </a:solidFill>
                  </a:tcPr>
                </a:tc>
                <a:extLst>
                  <a:ext uri="{0D108BD9-81ED-4DB2-BD59-A6C34878D82A}">
                    <a16:rowId xmlns:a16="http://schemas.microsoft.com/office/drawing/2014/main" xmlns="" val="10005"/>
                  </a:ext>
                </a:extLst>
              </a:tr>
            </a:tbl>
          </a:graphicData>
        </a:graphic>
      </p:graphicFrame>
      <p:sp>
        <p:nvSpPr>
          <p:cNvPr id="4" name="Прямоугольник 3"/>
          <p:cNvSpPr/>
          <p:nvPr/>
        </p:nvSpPr>
        <p:spPr>
          <a:xfrm>
            <a:off x="2362516" y="1085523"/>
            <a:ext cx="4450129" cy="380873"/>
          </a:xfrm>
          <a:prstGeom prst="rect">
            <a:avLst/>
          </a:prstGeom>
        </p:spPr>
        <p:txBody>
          <a:bodyPr wrap="none">
            <a:spAutoFit/>
          </a:bodyPr>
          <a:lstStyle/>
          <a:p>
            <a:r>
              <a:rPr lang="ru-RU" sz="1875" dirty="0">
                <a:latin typeface="Segoe UI Semibold" panose="020B0702040204020203" pitchFamily="34" charset="0"/>
                <a:cs typeface="Segoe UI Semibold" panose="020B0702040204020203" pitchFamily="34" charset="0"/>
              </a:rPr>
              <a:t>ЧЕТЫРЁХФАКТОРНАЯ МОДЕЛЬ </a:t>
            </a:r>
            <a:r>
              <a:rPr lang="en-US" sz="1875" dirty="0">
                <a:latin typeface="Segoe UI Semibold" panose="020B0702040204020203" pitchFamily="34" charset="0"/>
                <a:cs typeface="Segoe UI Semibold" panose="020B0702040204020203" pitchFamily="34" charset="0"/>
              </a:rPr>
              <a:t>PCL-R</a:t>
            </a:r>
            <a:endParaRPr lang="ru-RU" sz="1875" dirty="0">
              <a:latin typeface="Segoe UI Semibold" panose="020B0702040204020203" pitchFamily="34" charset="0"/>
              <a:cs typeface="Segoe UI Semibold" panose="020B0702040204020203" pitchFamily="34" charset="0"/>
            </a:endParaRPr>
          </a:p>
        </p:txBody>
      </p:sp>
      <p:pic>
        <p:nvPicPr>
          <p:cNvPr id="5" name="Рисунок 4">
            <a:hlinkClick r:id="rId2" action="ppaction://hlinkfile"/>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38655" y="5563718"/>
            <a:ext cx="1513695" cy="270362"/>
          </a:xfrm>
          <a:prstGeom prst="rect">
            <a:avLst/>
          </a:prstGeom>
        </p:spPr>
      </p:pic>
    </p:spTree>
    <p:extLst>
      <p:ext uri="{BB962C8B-B14F-4D97-AF65-F5344CB8AC3E}">
        <p14:creationId xmlns:p14="http://schemas.microsoft.com/office/powerpoint/2010/main" val="48257655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Объект 4"/>
          <p:cNvGraphicFramePr>
            <a:graphicFrameLocks/>
          </p:cNvGraphicFramePr>
          <p:nvPr>
            <p:extLst/>
          </p:nvPr>
        </p:nvGraphicFramePr>
        <p:xfrm>
          <a:off x="1310782" y="1833779"/>
          <a:ext cx="6684380" cy="2975069"/>
        </p:xfrm>
        <a:graphic>
          <a:graphicData uri="http://schemas.openxmlformats.org/drawingml/2006/table">
            <a:tbl>
              <a:tblPr firstRow="1" bandRow="1">
                <a:tableStyleId>{5C22544A-7EE6-4342-B048-85BDC9FD1C3A}</a:tableStyleId>
              </a:tblPr>
              <a:tblGrid>
                <a:gridCol w="3238017">
                  <a:extLst>
                    <a:ext uri="{9D8B030D-6E8A-4147-A177-3AD203B41FA5}">
                      <a16:colId xmlns:a16="http://schemas.microsoft.com/office/drawing/2014/main" xmlns="" val="20000"/>
                    </a:ext>
                  </a:extLst>
                </a:gridCol>
                <a:gridCol w="3446363">
                  <a:extLst>
                    <a:ext uri="{9D8B030D-6E8A-4147-A177-3AD203B41FA5}">
                      <a16:colId xmlns:a16="http://schemas.microsoft.com/office/drawing/2014/main" xmlns="" val="20001"/>
                    </a:ext>
                  </a:extLst>
                </a:gridCol>
              </a:tblGrid>
              <a:tr h="369029">
                <a:tc>
                  <a:txBody>
                    <a:bodyPr/>
                    <a:lstStyle/>
                    <a:p>
                      <a:pPr algn="l"/>
                      <a:r>
                        <a:rPr lang="ru-RU" sz="1500" b="0" dirty="0" smtClean="0">
                          <a:latin typeface="Segoe UI Semibold" panose="020B0702040204020203" pitchFamily="34" charset="0"/>
                          <a:cs typeface="Segoe UI Semibold" panose="020B0702040204020203" pitchFamily="34" charset="0"/>
                        </a:rPr>
                        <a:t>ЛИДЕРСКИЕ КАЧЕСТВА</a:t>
                      </a:r>
                      <a:endParaRPr lang="ru-RU" sz="1500" b="0" dirty="0">
                        <a:latin typeface="Segoe UI Semibold" panose="020B0702040204020203" pitchFamily="34" charset="0"/>
                        <a:cs typeface="Segoe UI Semibold" panose="020B0702040204020203" pitchFamily="34" charset="0"/>
                      </a:endParaRPr>
                    </a:p>
                  </a:txBody>
                  <a:tcPr marL="68580" marR="68580" marT="34290" marB="34290">
                    <a:solidFill>
                      <a:srgbClr val="00A5FF"/>
                    </a:solidFill>
                  </a:tcPr>
                </a:tc>
                <a:tc>
                  <a:txBody>
                    <a:bodyPr/>
                    <a:lstStyle/>
                    <a:p>
                      <a:pPr algn="l"/>
                      <a:r>
                        <a:rPr lang="ru-RU" sz="1500" b="0" dirty="0" smtClean="0">
                          <a:latin typeface="Segoe UI Semibold" panose="020B0702040204020203" pitchFamily="34" charset="0"/>
                          <a:cs typeface="Segoe UI Semibold" panose="020B0702040204020203" pitchFamily="34" charset="0"/>
                        </a:rPr>
                        <a:t>ПСИХОПАТИЧЕСКИЕ  ЧЕРТЫ</a:t>
                      </a:r>
                      <a:endParaRPr lang="ru-RU" sz="1500" b="0" dirty="0">
                        <a:latin typeface="Segoe UI Semibold" panose="020B0702040204020203" pitchFamily="34" charset="0"/>
                        <a:cs typeface="Segoe UI Semibold" panose="020B0702040204020203" pitchFamily="34" charset="0"/>
                      </a:endParaRPr>
                    </a:p>
                  </a:txBody>
                  <a:tcPr marL="68580" marR="68580" marT="34290" marB="34290">
                    <a:solidFill>
                      <a:srgbClr val="00A5FF"/>
                    </a:solidFill>
                  </a:tcPr>
                </a:tc>
                <a:extLst>
                  <a:ext uri="{0D108BD9-81ED-4DB2-BD59-A6C34878D82A}">
                    <a16:rowId xmlns:a16="http://schemas.microsoft.com/office/drawing/2014/main" xmlns="" val="10000"/>
                  </a:ext>
                </a:extLst>
              </a:tr>
              <a:tr h="297180">
                <a:tc>
                  <a:txBody>
                    <a:bodyPr/>
                    <a:lstStyle/>
                    <a:p>
                      <a:pPr algn="l"/>
                      <a:r>
                        <a:rPr lang="ru-RU" sz="1500" dirty="0" smtClean="0">
                          <a:latin typeface="Segoe UI Semilight" panose="020B0402040204020203" pitchFamily="34" charset="0"/>
                          <a:cs typeface="Segoe UI Semilight" panose="020B0402040204020203" pitchFamily="34" charset="0"/>
                        </a:rPr>
                        <a:t>Харизматичность</a:t>
                      </a:r>
                      <a:endParaRPr lang="ru-RU" sz="1500" dirty="0">
                        <a:latin typeface="Segoe UI Semilight" panose="020B0402040204020203" pitchFamily="34" charset="0"/>
                        <a:cs typeface="Segoe UI Semilight" panose="020B0402040204020203" pitchFamily="34" charset="0"/>
                      </a:endParaRPr>
                    </a:p>
                  </a:txBody>
                  <a:tcPr marL="68580" marR="68580" marT="34290" marB="34290"/>
                </a:tc>
                <a:tc>
                  <a:txBody>
                    <a:bodyPr/>
                    <a:lstStyle/>
                    <a:p>
                      <a:pPr algn="l"/>
                      <a:r>
                        <a:rPr lang="ru-RU" sz="1500" dirty="0" smtClean="0">
                          <a:latin typeface="Segoe UI Semilight" panose="020B0402040204020203" pitchFamily="34" charset="0"/>
                          <a:cs typeface="Segoe UI Semilight" panose="020B0402040204020203" pitchFamily="34" charset="0"/>
                        </a:rPr>
                        <a:t>Внешнее очарование</a:t>
                      </a:r>
                      <a:endParaRPr lang="ru-RU" sz="1500" dirty="0">
                        <a:latin typeface="Segoe UI Semilight" panose="020B0402040204020203" pitchFamily="34" charset="0"/>
                        <a:cs typeface="Segoe UI Semilight" panose="020B0402040204020203" pitchFamily="34" charset="0"/>
                      </a:endParaRPr>
                    </a:p>
                  </a:txBody>
                  <a:tcPr marL="68580" marR="68580" marT="34290" marB="34290"/>
                </a:tc>
                <a:extLst>
                  <a:ext uri="{0D108BD9-81ED-4DB2-BD59-A6C34878D82A}">
                    <a16:rowId xmlns:a16="http://schemas.microsoft.com/office/drawing/2014/main" xmlns="" val="10001"/>
                  </a:ext>
                </a:extLst>
              </a:tr>
              <a:tr h="297180">
                <a:tc>
                  <a:txBody>
                    <a:bodyPr/>
                    <a:lstStyle/>
                    <a:p>
                      <a:pPr algn="l"/>
                      <a:r>
                        <a:rPr lang="ru-RU" sz="1500" dirty="0" smtClean="0">
                          <a:latin typeface="Segoe UI Semilight" panose="020B0402040204020203" pitchFamily="34" charset="0"/>
                          <a:cs typeface="Segoe UI Semilight" panose="020B0402040204020203" pitchFamily="34" charset="0"/>
                        </a:rPr>
                        <a:t>Уверенность</a:t>
                      </a:r>
                      <a:r>
                        <a:rPr lang="ru-RU" sz="1500" baseline="0" dirty="0" smtClean="0">
                          <a:latin typeface="Segoe UI Semilight" panose="020B0402040204020203" pitchFamily="34" charset="0"/>
                          <a:cs typeface="Segoe UI Semilight" panose="020B0402040204020203" pitchFamily="34" charset="0"/>
                        </a:rPr>
                        <a:t> в себе</a:t>
                      </a:r>
                      <a:endParaRPr lang="ru-RU" sz="1500" dirty="0">
                        <a:latin typeface="Segoe UI Semilight" panose="020B0402040204020203" pitchFamily="34" charset="0"/>
                        <a:cs typeface="Segoe UI Semilight" panose="020B0402040204020203" pitchFamily="34" charset="0"/>
                      </a:endParaRPr>
                    </a:p>
                  </a:txBody>
                  <a:tcPr marL="68580" marR="68580" marT="34290" marB="34290"/>
                </a:tc>
                <a:tc>
                  <a:txBody>
                    <a:bodyPr/>
                    <a:lstStyle/>
                    <a:p>
                      <a:pPr algn="l"/>
                      <a:r>
                        <a:rPr lang="ru-RU" sz="1500" dirty="0" smtClean="0">
                          <a:latin typeface="Segoe UI Semilight" panose="020B0402040204020203" pitchFamily="34" charset="0"/>
                          <a:cs typeface="Segoe UI Semilight" panose="020B0402040204020203" pitchFamily="34" charset="0"/>
                        </a:rPr>
                        <a:t>Грандиозность</a:t>
                      </a:r>
                      <a:endParaRPr lang="ru-RU" sz="1500" dirty="0">
                        <a:latin typeface="Segoe UI Semilight" panose="020B0402040204020203" pitchFamily="34" charset="0"/>
                        <a:cs typeface="Segoe UI Semilight" panose="020B0402040204020203" pitchFamily="34" charset="0"/>
                      </a:endParaRPr>
                    </a:p>
                  </a:txBody>
                  <a:tcPr marL="68580" marR="68580" marT="34290" marB="34290"/>
                </a:tc>
                <a:extLst>
                  <a:ext uri="{0D108BD9-81ED-4DB2-BD59-A6C34878D82A}">
                    <a16:rowId xmlns:a16="http://schemas.microsoft.com/office/drawing/2014/main" xmlns="" val="10002"/>
                  </a:ext>
                </a:extLst>
              </a:tr>
              <a:tr h="297180">
                <a:tc>
                  <a:txBody>
                    <a:bodyPr/>
                    <a:lstStyle/>
                    <a:p>
                      <a:pPr algn="l"/>
                      <a:r>
                        <a:rPr lang="ru-RU" sz="1500" dirty="0" smtClean="0">
                          <a:latin typeface="Segoe UI Semilight" panose="020B0402040204020203" pitchFamily="34" charset="0"/>
                          <a:cs typeface="Segoe UI Semilight" panose="020B0402040204020203" pitchFamily="34" charset="0"/>
                        </a:rPr>
                        <a:t>Способность влиять на людей</a:t>
                      </a:r>
                      <a:endParaRPr lang="ru-RU" sz="1500" dirty="0">
                        <a:latin typeface="Segoe UI Semilight" panose="020B0402040204020203" pitchFamily="34" charset="0"/>
                        <a:cs typeface="Segoe UI Semilight" panose="020B0402040204020203" pitchFamily="34" charset="0"/>
                      </a:endParaRPr>
                    </a:p>
                  </a:txBody>
                  <a:tcPr marL="68580" marR="68580" marT="34290" marB="34290"/>
                </a:tc>
                <a:tc>
                  <a:txBody>
                    <a:bodyPr/>
                    <a:lstStyle/>
                    <a:p>
                      <a:pPr algn="l"/>
                      <a:r>
                        <a:rPr lang="ru-RU" sz="1500" dirty="0" smtClean="0">
                          <a:latin typeface="Segoe UI Semilight" panose="020B0402040204020203" pitchFamily="34" charset="0"/>
                          <a:cs typeface="Segoe UI Semilight" panose="020B0402040204020203" pitchFamily="34" charset="0"/>
                        </a:rPr>
                        <a:t>Манипуляция людьми</a:t>
                      </a:r>
                      <a:endParaRPr lang="ru-RU" sz="1500" dirty="0">
                        <a:latin typeface="Segoe UI Semilight" panose="020B0402040204020203" pitchFamily="34" charset="0"/>
                        <a:cs typeface="Segoe UI Semilight" panose="020B0402040204020203" pitchFamily="34" charset="0"/>
                      </a:endParaRPr>
                    </a:p>
                  </a:txBody>
                  <a:tcPr marL="68580" marR="68580" marT="34290" marB="34290"/>
                </a:tc>
                <a:extLst>
                  <a:ext uri="{0D108BD9-81ED-4DB2-BD59-A6C34878D82A}">
                    <a16:rowId xmlns:a16="http://schemas.microsoft.com/office/drawing/2014/main" xmlns="" val="10003"/>
                  </a:ext>
                </a:extLst>
              </a:tr>
              <a:tr h="297180">
                <a:tc>
                  <a:txBody>
                    <a:bodyPr/>
                    <a:lstStyle/>
                    <a:p>
                      <a:pPr algn="l"/>
                      <a:r>
                        <a:rPr lang="ru-RU" sz="1500" dirty="0" smtClean="0">
                          <a:latin typeface="Segoe UI Semilight" panose="020B0402040204020203" pitchFamily="34" charset="0"/>
                          <a:cs typeface="Segoe UI Semilight" panose="020B0402040204020203" pitchFamily="34" charset="0"/>
                        </a:rPr>
                        <a:t>Дар убеждения</a:t>
                      </a:r>
                      <a:endParaRPr lang="ru-RU" sz="1500" dirty="0">
                        <a:latin typeface="Segoe UI Semilight" panose="020B0402040204020203" pitchFamily="34" charset="0"/>
                        <a:cs typeface="Segoe UI Semilight" panose="020B0402040204020203" pitchFamily="34" charset="0"/>
                      </a:endParaRPr>
                    </a:p>
                  </a:txBody>
                  <a:tcPr marL="68580" marR="68580" marT="34290" marB="34290"/>
                </a:tc>
                <a:tc>
                  <a:txBody>
                    <a:bodyPr/>
                    <a:lstStyle/>
                    <a:p>
                      <a:pPr algn="l"/>
                      <a:r>
                        <a:rPr lang="ru-RU" sz="1500" dirty="0" smtClean="0">
                          <a:latin typeface="Segoe UI Semilight" panose="020B0402040204020203" pitchFamily="34" charset="0"/>
                          <a:cs typeface="Segoe UI Semilight" panose="020B0402040204020203" pitchFamily="34" charset="0"/>
                        </a:rPr>
                        <a:t>Артистичный обман</a:t>
                      </a:r>
                      <a:endParaRPr lang="ru-RU" sz="1500" dirty="0">
                        <a:latin typeface="Segoe UI Semilight" panose="020B0402040204020203" pitchFamily="34" charset="0"/>
                        <a:cs typeface="Segoe UI Semilight" panose="020B0402040204020203" pitchFamily="34" charset="0"/>
                      </a:endParaRPr>
                    </a:p>
                  </a:txBody>
                  <a:tcPr marL="68580" marR="68580" marT="34290" marB="34290"/>
                </a:tc>
                <a:extLst>
                  <a:ext uri="{0D108BD9-81ED-4DB2-BD59-A6C34878D82A}">
                    <a16:rowId xmlns:a16="http://schemas.microsoft.com/office/drawing/2014/main" xmlns="" val="10004"/>
                  </a:ext>
                </a:extLst>
              </a:tr>
              <a:tr h="297180">
                <a:tc>
                  <a:txBody>
                    <a:bodyPr/>
                    <a:lstStyle/>
                    <a:p>
                      <a:pPr algn="l"/>
                      <a:r>
                        <a:rPr lang="ru-RU" sz="1500" dirty="0" smtClean="0">
                          <a:latin typeface="Segoe UI Semilight" panose="020B0402040204020203" pitchFamily="34" charset="0"/>
                          <a:cs typeface="Segoe UI Semilight" panose="020B0402040204020203" pitchFamily="34" charset="0"/>
                        </a:rPr>
                        <a:t>Дальновидность и прозорливость</a:t>
                      </a:r>
                      <a:endParaRPr lang="ru-RU" sz="1500" dirty="0">
                        <a:latin typeface="Segoe UI Semilight" panose="020B0402040204020203" pitchFamily="34" charset="0"/>
                        <a:cs typeface="Segoe UI Semilight" panose="020B0402040204020203" pitchFamily="34" charset="0"/>
                      </a:endParaRPr>
                    </a:p>
                  </a:txBody>
                  <a:tcPr marL="68580" marR="68580" marT="34290" marB="34290"/>
                </a:tc>
                <a:tc>
                  <a:txBody>
                    <a:bodyPr/>
                    <a:lstStyle/>
                    <a:p>
                      <a:pPr algn="l"/>
                      <a:r>
                        <a:rPr lang="ru-RU" sz="1500" dirty="0" smtClean="0">
                          <a:latin typeface="Segoe UI Semilight" panose="020B0402040204020203" pitchFamily="34" charset="0"/>
                          <a:cs typeface="Segoe UI Semilight" panose="020B0402040204020203" pitchFamily="34" charset="0"/>
                        </a:rPr>
                        <a:t>Придумывание запутанных историй</a:t>
                      </a:r>
                      <a:endParaRPr lang="ru-RU" sz="1500" dirty="0">
                        <a:latin typeface="Segoe UI Semilight" panose="020B0402040204020203" pitchFamily="34" charset="0"/>
                        <a:cs typeface="Segoe UI Semilight" panose="020B0402040204020203" pitchFamily="34" charset="0"/>
                      </a:endParaRPr>
                    </a:p>
                  </a:txBody>
                  <a:tcPr marL="68580" marR="68580" marT="34290" marB="34290"/>
                </a:tc>
                <a:extLst>
                  <a:ext uri="{0D108BD9-81ED-4DB2-BD59-A6C34878D82A}">
                    <a16:rowId xmlns:a16="http://schemas.microsoft.com/office/drawing/2014/main" xmlns="" val="10005"/>
                  </a:ext>
                </a:extLst>
              </a:tr>
              <a:tr h="297180">
                <a:tc>
                  <a:txBody>
                    <a:bodyPr/>
                    <a:lstStyle/>
                    <a:p>
                      <a:pPr algn="l"/>
                      <a:r>
                        <a:rPr lang="ru-RU" sz="1500" dirty="0" smtClean="0">
                          <a:latin typeface="Segoe UI Semilight" panose="020B0402040204020203" pitchFamily="34" charset="0"/>
                          <a:cs typeface="Segoe UI Semilight" panose="020B0402040204020203" pitchFamily="34" charset="0"/>
                        </a:rPr>
                        <a:t>Способность</a:t>
                      </a:r>
                      <a:r>
                        <a:rPr lang="ru-RU" sz="1500" baseline="0" dirty="0" smtClean="0">
                          <a:latin typeface="Segoe UI Semilight" panose="020B0402040204020203" pitchFamily="34" charset="0"/>
                          <a:cs typeface="Segoe UI Semilight" panose="020B0402040204020203" pitchFamily="34" charset="0"/>
                        </a:rPr>
                        <a:t> рисковать</a:t>
                      </a:r>
                      <a:endParaRPr lang="ru-RU" sz="1500" dirty="0">
                        <a:latin typeface="Segoe UI Semilight" panose="020B0402040204020203" pitchFamily="34" charset="0"/>
                        <a:cs typeface="Segoe UI Semilight" panose="020B0402040204020203" pitchFamily="34" charset="0"/>
                      </a:endParaRPr>
                    </a:p>
                  </a:txBody>
                  <a:tcPr marL="68580" marR="68580" marT="34290" marB="34290"/>
                </a:tc>
                <a:tc>
                  <a:txBody>
                    <a:bodyPr/>
                    <a:lstStyle/>
                    <a:p>
                      <a:pPr algn="l"/>
                      <a:r>
                        <a:rPr lang="ru-RU" sz="1500" dirty="0" smtClean="0">
                          <a:latin typeface="Segoe UI Semilight" panose="020B0402040204020203" pitchFamily="34" charset="0"/>
                          <a:cs typeface="Segoe UI Semilight" panose="020B0402040204020203" pitchFamily="34" charset="0"/>
                        </a:rPr>
                        <a:t>Импульсивность</a:t>
                      </a:r>
                      <a:endParaRPr lang="ru-RU" sz="1500" dirty="0">
                        <a:latin typeface="Segoe UI Semilight" panose="020B0402040204020203" pitchFamily="34" charset="0"/>
                        <a:cs typeface="Segoe UI Semilight" panose="020B0402040204020203" pitchFamily="34" charset="0"/>
                      </a:endParaRPr>
                    </a:p>
                  </a:txBody>
                  <a:tcPr marL="68580" marR="68580" marT="34290" marB="34290"/>
                </a:tc>
                <a:extLst>
                  <a:ext uri="{0D108BD9-81ED-4DB2-BD59-A6C34878D82A}">
                    <a16:rowId xmlns:a16="http://schemas.microsoft.com/office/drawing/2014/main" xmlns="" val="10006"/>
                  </a:ext>
                </a:extLst>
              </a:tr>
              <a:tr h="297180">
                <a:tc>
                  <a:txBody>
                    <a:bodyPr/>
                    <a:lstStyle/>
                    <a:p>
                      <a:pPr algn="l"/>
                      <a:r>
                        <a:rPr lang="ru-RU" sz="1500" dirty="0" smtClean="0">
                          <a:latin typeface="Segoe UI Semilight" panose="020B0402040204020203" pitchFamily="34" charset="0"/>
                          <a:cs typeface="Segoe UI Semilight" panose="020B0402040204020203" pitchFamily="34" charset="0"/>
                        </a:rPr>
                        <a:t>Ориентация на действие</a:t>
                      </a:r>
                      <a:endParaRPr lang="ru-RU" sz="1500" dirty="0">
                        <a:latin typeface="Segoe UI Semilight" panose="020B0402040204020203" pitchFamily="34" charset="0"/>
                        <a:cs typeface="Segoe UI Semilight" panose="020B0402040204020203" pitchFamily="34" charset="0"/>
                      </a:endParaRPr>
                    </a:p>
                  </a:txBody>
                  <a:tcPr marL="68580" marR="68580" marT="34290" marB="34290"/>
                </a:tc>
                <a:tc>
                  <a:txBody>
                    <a:bodyPr/>
                    <a:lstStyle/>
                    <a:p>
                      <a:pPr algn="l"/>
                      <a:r>
                        <a:rPr lang="ru-RU" sz="1500" dirty="0" smtClean="0">
                          <a:latin typeface="Segoe UI Semilight" panose="020B0402040204020203" pitchFamily="34" charset="0"/>
                          <a:cs typeface="Segoe UI Semilight" panose="020B0402040204020203" pitchFamily="34" charset="0"/>
                        </a:rPr>
                        <a:t>Поиск острых</a:t>
                      </a:r>
                      <a:r>
                        <a:rPr lang="ru-RU" sz="1500" baseline="0" dirty="0" smtClean="0">
                          <a:latin typeface="Segoe UI Semilight" panose="020B0402040204020203" pitchFamily="34" charset="0"/>
                          <a:cs typeface="Segoe UI Semilight" panose="020B0402040204020203" pitchFamily="34" charset="0"/>
                        </a:rPr>
                        <a:t> ощущений</a:t>
                      </a:r>
                      <a:endParaRPr lang="ru-RU" sz="1500" dirty="0">
                        <a:latin typeface="Segoe UI Semilight" panose="020B0402040204020203" pitchFamily="34" charset="0"/>
                        <a:cs typeface="Segoe UI Semilight" panose="020B0402040204020203" pitchFamily="34" charset="0"/>
                      </a:endParaRPr>
                    </a:p>
                  </a:txBody>
                  <a:tcPr marL="68580" marR="68580" marT="34290" marB="34290"/>
                </a:tc>
                <a:extLst>
                  <a:ext uri="{0D108BD9-81ED-4DB2-BD59-A6C34878D82A}">
                    <a16:rowId xmlns:a16="http://schemas.microsoft.com/office/drawing/2014/main" xmlns="" val="10007"/>
                  </a:ext>
                </a:extLst>
              </a:tr>
              <a:tr h="525780">
                <a:tc>
                  <a:txBody>
                    <a:bodyPr/>
                    <a:lstStyle/>
                    <a:p>
                      <a:pPr algn="l"/>
                      <a:r>
                        <a:rPr lang="ru-RU" sz="1500" dirty="0" smtClean="0">
                          <a:latin typeface="Segoe UI Semilight" panose="020B0402040204020203" pitchFamily="34" charset="0"/>
                          <a:cs typeface="Segoe UI Semilight" panose="020B0402040204020203" pitchFamily="34" charset="0"/>
                        </a:rPr>
                        <a:t>Способность принимать жесткие решения</a:t>
                      </a:r>
                      <a:endParaRPr lang="ru-RU" sz="1500" dirty="0">
                        <a:latin typeface="Segoe UI Semilight" panose="020B0402040204020203" pitchFamily="34" charset="0"/>
                        <a:cs typeface="Segoe UI Semilight" panose="020B0402040204020203" pitchFamily="34" charset="0"/>
                      </a:endParaRPr>
                    </a:p>
                  </a:txBody>
                  <a:tcPr marL="68580" marR="68580" marT="34290" marB="34290"/>
                </a:tc>
                <a:tc>
                  <a:txBody>
                    <a:bodyPr/>
                    <a:lstStyle/>
                    <a:p>
                      <a:pPr algn="l"/>
                      <a:r>
                        <a:rPr lang="ru-RU" sz="1500" dirty="0" smtClean="0">
                          <a:latin typeface="Segoe UI Semilight" panose="020B0402040204020203" pitchFamily="34" charset="0"/>
                          <a:cs typeface="Segoe UI Semilight" panose="020B0402040204020203" pitchFamily="34" charset="0"/>
                        </a:rPr>
                        <a:t>Эмоциональная бедность</a:t>
                      </a:r>
                      <a:endParaRPr lang="ru-RU" sz="1500" dirty="0">
                        <a:latin typeface="Segoe UI Semilight" panose="020B0402040204020203" pitchFamily="34" charset="0"/>
                        <a:cs typeface="Segoe UI Semilight" panose="020B0402040204020203" pitchFamily="34" charset="0"/>
                      </a:endParaRPr>
                    </a:p>
                  </a:txBody>
                  <a:tcPr marL="68580" marR="68580" marT="34290" marB="34290"/>
                </a:tc>
                <a:extLst>
                  <a:ext uri="{0D108BD9-81ED-4DB2-BD59-A6C34878D82A}">
                    <a16:rowId xmlns:a16="http://schemas.microsoft.com/office/drawing/2014/main" xmlns="" val="10008"/>
                  </a:ext>
                </a:extLst>
              </a:tr>
            </a:tbl>
          </a:graphicData>
        </a:graphic>
      </p:graphicFrame>
      <p:sp>
        <p:nvSpPr>
          <p:cNvPr id="4" name="Прямоугольник 3"/>
          <p:cNvSpPr/>
          <p:nvPr/>
        </p:nvSpPr>
        <p:spPr>
          <a:xfrm>
            <a:off x="1143896" y="1281284"/>
            <a:ext cx="7276672" cy="380873"/>
          </a:xfrm>
          <a:prstGeom prst="rect">
            <a:avLst/>
          </a:prstGeom>
        </p:spPr>
        <p:txBody>
          <a:bodyPr wrap="none">
            <a:spAutoFit/>
          </a:bodyPr>
          <a:lstStyle/>
          <a:p>
            <a:r>
              <a:rPr lang="ru-RU" sz="1875" dirty="0">
                <a:latin typeface="Segoe UI Semibold" panose="020B0702040204020203" pitchFamily="34" charset="0"/>
                <a:cs typeface="Segoe UI Semibold" panose="020B0702040204020203" pitchFamily="34" charset="0"/>
              </a:rPr>
              <a:t>В-</a:t>
            </a:r>
            <a:r>
              <a:rPr lang="en-US" sz="1875" dirty="0">
                <a:latin typeface="Segoe UI Semibold" panose="020B0702040204020203" pitchFamily="34" charset="0"/>
                <a:cs typeface="Segoe UI Semibold" panose="020B0702040204020203" pitchFamily="34" charset="0"/>
              </a:rPr>
              <a:t>SCAN </a:t>
            </a:r>
            <a:r>
              <a:rPr lang="ru-RU" sz="1875" dirty="0">
                <a:latin typeface="Segoe UI Semibold" panose="020B0702040204020203" pitchFamily="34" charset="0"/>
                <a:cs typeface="Segoe UI Semibold" panose="020B0702040204020203" pitchFamily="34" charset="0"/>
              </a:rPr>
              <a:t>ЛИДЕРСКИЕ КАЧЕСТВА И ПСИХОПАТИЧЕСКИЕ ЧЕРТЫ</a:t>
            </a:r>
            <a:endParaRPr lang="ru-RU" sz="1875" dirty="0">
              <a:latin typeface="Segoe UI Semibold" panose="020B0702040204020203" pitchFamily="34" charset="0"/>
              <a:cs typeface="Segoe UI Semibold" panose="020B0702040204020203" pitchFamily="34" charset="0"/>
            </a:endParaRPr>
          </a:p>
        </p:txBody>
      </p:sp>
      <p:sp>
        <p:nvSpPr>
          <p:cNvPr id="5" name="Прямоугольник 4"/>
          <p:cNvSpPr/>
          <p:nvPr/>
        </p:nvSpPr>
        <p:spPr>
          <a:xfrm>
            <a:off x="2748851" y="4919842"/>
            <a:ext cx="3352264" cy="346249"/>
          </a:xfrm>
          <a:prstGeom prst="rect">
            <a:avLst/>
          </a:prstGeom>
        </p:spPr>
        <p:txBody>
          <a:bodyPr wrap="none">
            <a:spAutoFit/>
          </a:bodyPr>
          <a:lstStyle/>
          <a:p>
            <a:pPr algn="ctr"/>
            <a:r>
              <a:rPr lang="ru-RU" sz="1650" b="1" i="1" dirty="0">
                <a:latin typeface="Segoe UI Semilight" panose="020B0402040204020203" pitchFamily="34" charset="0"/>
                <a:cs typeface="Segoe UI Semilight" panose="020B0402040204020203" pitchFamily="34" charset="0"/>
              </a:rPr>
              <a:t>* не все психопаты преступники</a:t>
            </a:r>
            <a:endParaRPr lang="ru-RU" sz="1650" b="1" i="1" dirty="0">
              <a:latin typeface="Segoe UI Semilight" panose="020B0402040204020203" pitchFamily="34" charset="0"/>
              <a:cs typeface="Segoe UI Semilight" panose="020B0402040204020203" pitchFamily="34" charset="0"/>
            </a:endParaRPr>
          </a:p>
        </p:txBody>
      </p:sp>
      <p:pic>
        <p:nvPicPr>
          <p:cNvPr id="6" name="Рисунок 5">
            <a:hlinkClick r:id="rId2" action="ppaction://hlinkfile"/>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62273" y="5344691"/>
            <a:ext cx="1732889" cy="309513"/>
          </a:xfrm>
          <a:prstGeom prst="rect">
            <a:avLst/>
          </a:prstGeom>
        </p:spPr>
      </p:pic>
    </p:spTree>
    <p:extLst>
      <p:ext uri="{BB962C8B-B14F-4D97-AF65-F5344CB8AC3E}">
        <p14:creationId xmlns:p14="http://schemas.microsoft.com/office/powerpoint/2010/main" val="176597604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Рисунок 8"/>
          <p:cNvPicPr>
            <a:picLocks noChangeAspect="1"/>
          </p:cNvPicPr>
          <p:nvPr/>
        </p:nvPicPr>
        <p:blipFill rotWithShape="1">
          <a:blip r:embed="rId2">
            <a:extLst>
              <a:ext uri="{28A0092B-C50C-407E-A947-70E740481C1C}">
                <a14:useLocalDpi xmlns:a14="http://schemas.microsoft.com/office/drawing/2010/main" val="0"/>
              </a:ext>
            </a:extLst>
          </a:blip>
          <a:srcRect l="1" r="-2665" b="51114"/>
          <a:stretch/>
        </p:blipFill>
        <p:spPr>
          <a:xfrm>
            <a:off x="3047036" y="3905371"/>
            <a:ext cx="6259010" cy="2100477"/>
          </a:xfrm>
          <a:prstGeom prst="rect">
            <a:avLst/>
          </a:prstGeom>
        </p:spPr>
      </p:pic>
      <p:sp>
        <p:nvSpPr>
          <p:cNvPr id="3" name="Объект 2"/>
          <p:cNvSpPr txBox="1">
            <a:spLocks/>
          </p:cNvSpPr>
          <p:nvPr/>
        </p:nvSpPr>
        <p:spPr>
          <a:xfrm>
            <a:off x="3441509" y="1547636"/>
            <a:ext cx="5551507" cy="166735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82296" indent="0">
              <a:buClr>
                <a:srgbClr val="F87B00"/>
              </a:buClr>
              <a:buNone/>
            </a:pPr>
            <a:endParaRPr lang="ru-RU" sz="2250" b="1" dirty="0">
              <a:solidFill>
                <a:srgbClr val="FF0000"/>
              </a:solidFill>
            </a:endParaRPr>
          </a:p>
          <a:p>
            <a:pPr>
              <a:buClr>
                <a:srgbClr val="F87B00"/>
              </a:buClr>
              <a:buFont typeface="Wingdings" panose="05000000000000000000" pitchFamily="2" charset="2"/>
              <a:buChar char="§"/>
            </a:pPr>
            <a:r>
              <a:rPr lang="ru-RU" sz="2250" dirty="0">
                <a:latin typeface="Segoe UI Semilight" panose="020B0402040204020203" pitchFamily="34" charset="0"/>
                <a:cs typeface="Segoe UI Semilight" panose="020B0402040204020203" pitchFamily="34" charset="0"/>
              </a:rPr>
              <a:t>п</a:t>
            </a:r>
            <a:r>
              <a:rPr lang="ru-RU" sz="2250" dirty="0">
                <a:latin typeface="Segoe UI Semilight" panose="020B0402040204020203" pitchFamily="34" charset="0"/>
                <a:cs typeface="Segoe UI Semilight" panose="020B0402040204020203" pitchFamily="34" charset="0"/>
              </a:rPr>
              <a:t>ронзительный и холодный;</a:t>
            </a:r>
          </a:p>
          <a:p>
            <a:pPr>
              <a:buClr>
                <a:srgbClr val="F87B00"/>
              </a:buClr>
              <a:buFont typeface="Wingdings" panose="05000000000000000000" pitchFamily="2" charset="2"/>
              <a:buChar char="§"/>
            </a:pPr>
            <a:r>
              <a:rPr lang="ru-RU" sz="2250" dirty="0">
                <a:latin typeface="Segoe UI Semilight" panose="020B0402040204020203" pitchFamily="34" charset="0"/>
                <a:cs typeface="Segoe UI Semilight" panose="020B0402040204020203" pitchFamily="34" charset="0"/>
              </a:rPr>
              <a:t>м</a:t>
            </a:r>
            <a:r>
              <a:rPr lang="ru-RU" sz="2250" dirty="0">
                <a:latin typeface="Segoe UI Semilight" panose="020B0402040204020203" pitchFamily="34" charset="0"/>
                <a:cs typeface="Segoe UI Semilight" panose="020B0402040204020203" pitchFamily="34" charset="0"/>
              </a:rPr>
              <a:t>игает реже чем обычный человек;</a:t>
            </a:r>
          </a:p>
          <a:p>
            <a:pPr>
              <a:buClr>
                <a:srgbClr val="F87B00"/>
              </a:buClr>
              <a:buFont typeface="Wingdings" panose="05000000000000000000" pitchFamily="2" charset="2"/>
              <a:buChar char="§"/>
            </a:pPr>
            <a:r>
              <a:rPr lang="ru-RU" sz="2250" dirty="0" err="1">
                <a:latin typeface="Segoe UI Semilight" panose="020B0402040204020203" pitchFamily="34" charset="0"/>
                <a:cs typeface="Segoe UI Semilight" panose="020B0402040204020203" pitchFamily="34" charset="0"/>
              </a:rPr>
              <a:t>г</a:t>
            </a:r>
            <a:r>
              <a:rPr lang="ru-RU" sz="2250" dirty="0" err="1">
                <a:latin typeface="Segoe UI Semilight" panose="020B0402040204020203" pitchFamily="34" charset="0"/>
                <a:cs typeface="Segoe UI Semilight" panose="020B0402040204020203" pitchFamily="34" charset="0"/>
              </a:rPr>
              <a:t>ипертонус</a:t>
            </a:r>
            <a:r>
              <a:rPr lang="ru-RU" sz="2250" dirty="0">
                <a:latin typeface="Segoe UI Semilight" panose="020B0402040204020203" pitchFamily="34" charset="0"/>
                <a:cs typeface="Segoe UI Semilight" panose="020B0402040204020203" pitchFamily="34" charset="0"/>
              </a:rPr>
              <a:t> наружной лобной мышцы.</a:t>
            </a:r>
            <a:endParaRPr lang="ru-RU" sz="2400" dirty="0"/>
          </a:p>
          <a:p>
            <a:pPr>
              <a:buClr>
                <a:srgbClr val="F87B00"/>
              </a:buClr>
              <a:buFont typeface="Wingdings" panose="05000000000000000000" pitchFamily="2" charset="2"/>
              <a:buChar char="§"/>
            </a:pPr>
            <a:endParaRPr lang="ru-RU" sz="2250" dirty="0">
              <a:latin typeface="Segoe UI Semilight" panose="020B0402040204020203" pitchFamily="34" charset="0"/>
              <a:cs typeface="Segoe UI Semilight" panose="020B0402040204020203" pitchFamily="34" charset="0"/>
            </a:endParaRPr>
          </a:p>
        </p:txBody>
      </p:sp>
      <p:pic>
        <p:nvPicPr>
          <p:cNvPr id="5" name="Рисунок 4">
            <a:hlinkClick r:id="rId3" action="ppaction://hlinkfile"/>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10097" y="3420322"/>
            <a:ext cx="1732889" cy="309513"/>
          </a:xfrm>
          <a:prstGeom prst="rect">
            <a:avLst/>
          </a:prstGeom>
        </p:spPr>
      </p:pic>
      <p:sp>
        <p:nvSpPr>
          <p:cNvPr id="8" name="Прямоугольник 7"/>
          <p:cNvSpPr/>
          <p:nvPr/>
        </p:nvSpPr>
        <p:spPr>
          <a:xfrm>
            <a:off x="5463503" y="1339886"/>
            <a:ext cx="1387880" cy="438582"/>
          </a:xfrm>
          <a:prstGeom prst="rect">
            <a:avLst/>
          </a:prstGeom>
        </p:spPr>
        <p:txBody>
          <a:bodyPr wrap="none">
            <a:spAutoFit/>
          </a:bodyPr>
          <a:lstStyle/>
          <a:p>
            <a:pPr marL="82296">
              <a:buClr>
                <a:srgbClr val="F87B00"/>
              </a:buClr>
            </a:pPr>
            <a:r>
              <a:rPr lang="ru-RU" sz="2250" dirty="0">
                <a:solidFill>
                  <a:srgbClr val="F87B00"/>
                </a:solidFill>
                <a:latin typeface="Segoe UI Semibold" panose="020B0702040204020203" pitchFamily="34" charset="0"/>
                <a:cs typeface="Segoe UI Semibold" panose="020B0702040204020203" pitchFamily="34" charset="0"/>
              </a:rPr>
              <a:t>ВЗГЛЯД:</a:t>
            </a:r>
            <a:endParaRPr lang="ru-RU" sz="2250" dirty="0">
              <a:solidFill>
                <a:srgbClr val="F87B00"/>
              </a:solidFill>
              <a:latin typeface="Segoe UI Semibold" panose="020B0702040204020203" pitchFamily="34" charset="0"/>
              <a:cs typeface="Segoe UI Semibold" panose="020B0702040204020203" pitchFamily="34" charset="0"/>
            </a:endParaRPr>
          </a:p>
        </p:txBody>
      </p:sp>
      <p:sp>
        <p:nvSpPr>
          <p:cNvPr id="10" name="Прямоугольник 9"/>
          <p:cNvSpPr/>
          <p:nvPr/>
        </p:nvSpPr>
        <p:spPr>
          <a:xfrm>
            <a:off x="0" y="857250"/>
            <a:ext cx="3081760" cy="5143500"/>
          </a:xfrm>
          <a:prstGeom prst="rect">
            <a:avLst/>
          </a:prstGeom>
          <a:solidFill>
            <a:srgbClr val="00A6FF"/>
          </a:solidFill>
          <a:ln>
            <a:solidFill>
              <a:srgbClr val="00A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400" dirty="0">
                <a:latin typeface="Segoe UI Semibold" panose="020B0702040204020203" pitchFamily="34" charset="0"/>
                <a:cs typeface="Segoe UI Semibold" panose="020B0702040204020203" pitchFamily="34" charset="0"/>
              </a:rPr>
              <a:t>Основные критерии определения психопата</a:t>
            </a:r>
            <a:endParaRPr lang="ru-RU" sz="2400" dirty="0">
              <a:latin typeface="Segoe UI Semibold" panose="020B0702040204020203" pitchFamily="34" charset="0"/>
              <a:cs typeface="Segoe UI Semibold" panose="020B0702040204020203" pitchFamily="34" charset="0"/>
            </a:endParaRPr>
          </a:p>
        </p:txBody>
      </p:sp>
      <p:sp>
        <p:nvSpPr>
          <p:cNvPr id="7" name="Прямоугольник 6"/>
          <p:cNvSpPr/>
          <p:nvPr/>
        </p:nvSpPr>
        <p:spPr>
          <a:xfrm>
            <a:off x="222177" y="1532028"/>
            <a:ext cx="4465005" cy="861774"/>
          </a:xfrm>
          <a:prstGeom prst="rect">
            <a:avLst/>
          </a:prstGeom>
        </p:spPr>
        <p:txBody>
          <a:bodyPr wrap="none">
            <a:spAutoFit/>
          </a:bodyPr>
          <a:lstStyle/>
          <a:p>
            <a:pPr marL="82296">
              <a:buClr>
                <a:srgbClr val="F87B00"/>
              </a:buClr>
            </a:pPr>
            <a:r>
              <a:rPr lang="ru-RU" sz="5000" dirty="0" smtClean="0">
                <a:solidFill>
                  <a:srgbClr val="F87B00"/>
                </a:solidFill>
                <a:latin typeface="Segoe UI Semibold" panose="020B0702040204020203" pitchFamily="34" charset="0"/>
                <a:cs typeface="Segoe UI Semibold" panose="020B0702040204020203" pitchFamily="34" charset="0"/>
              </a:rPr>
              <a:t>ЭТО ЕРУНДА!!</a:t>
            </a:r>
            <a:endParaRPr lang="ru-RU" sz="5000" dirty="0">
              <a:solidFill>
                <a:srgbClr val="F87B00"/>
              </a:solidFill>
              <a:latin typeface="Segoe UI Semibold" panose="020B0702040204020203" pitchFamily="34" charset="0"/>
              <a:cs typeface="Segoe UI Semibold" panose="020B0702040204020203" pitchFamily="34" charset="0"/>
            </a:endParaRPr>
          </a:p>
        </p:txBody>
      </p:sp>
    </p:spTree>
    <p:extLst>
      <p:ext uri="{BB962C8B-B14F-4D97-AF65-F5344CB8AC3E}">
        <p14:creationId xmlns:p14="http://schemas.microsoft.com/office/powerpoint/2010/main" val="96317692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a:xfrm>
            <a:off x="126431" y="219954"/>
            <a:ext cx="8991600" cy="1008112"/>
          </a:xfrm>
        </p:spPr>
        <p:txBody>
          <a:bodyPr/>
          <a:lstStyle/>
          <a:p>
            <a:r>
              <a:rPr lang="ru-RU" sz="2500" b="1" dirty="0" err="1" smtClean="0"/>
              <a:t>Профайлинг</a:t>
            </a:r>
            <a:r>
              <a:rPr lang="ru-RU" sz="2500" b="1" dirty="0" smtClean="0"/>
              <a:t> в </a:t>
            </a:r>
            <a:r>
              <a:rPr lang="ru-RU" sz="2500" b="1" dirty="0" err="1" smtClean="0"/>
              <a:t>СоцСетях</a:t>
            </a:r>
            <a:endParaRPr lang="ru-RU" sz="3500" b="1" dirty="0">
              <a:solidFill>
                <a:srgbClr val="002060"/>
              </a:solidFill>
            </a:endParaRPr>
          </a:p>
        </p:txBody>
      </p:sp>
      <p:sp>
        <p:nvSpPr>
          <p:cNvPr id="9" name="Нижний колонтитул 6"/>
          <p:cNvSpPr>
            <a:spLocks noGrp="1"/>
          </p:cNvSpPr>
          <p:nvPr>
            <p:ph type="ftr" sz="quarter" idx="11"/>
          </p:nvPr>
        </p:nvSpPr>
        <p:spPr>
          <a:xfrm>
            <a:off x="3707904" y="6492875"/>
            <a:ext cx="5436096" cy="365125"/>
          </a:xfrm>
        </p:spPr>
        <p:txBody>
          <a:bodyPr/>
          <a:lstStyle/>
          <a:p>
            <a:pPr algn="r">
              <a:defRPr/>
            </a:pPr>
            <a:r>
              <a:rPr lang="ru-RU" sz="1300" dirty="0" err="1">
                <a:solidFill>
                  <a:schemeClr val="bg1"/>
                </a:solidFill>
              </a:rPr>
              <a:t>А.Филатов</a:t>
            </a:r>
            <a:r>
              <a:rPr lang="ru-RU" sz="1300" dirty="0">
                <a:solidFill>
                  <a:schemeClr val="bg1"/>
                </a:solidFill>
              </a:rPr>
              <a:t>. </a:t>
            </a:r>
          </a:p>
          <a:p>
            <a:pPr algn="r">
              <a:defRPr/>
            </a:pPr>
            <a:r>
              <a:rPr lang="ru-RU" sz="1300" dirty="0">
                <a:solidFill>
                  <a:schemeClr val="bg1"/>
                </a:solidFill>
              </a:rPr>
              <a:t>Профайлинг, </a:t>
            </a:r>
            <a:r>
              <a:rPr lang="ru-RU" sz="1300" dirty="0" err="1">
                <a:solidFill>
                  <a:schemeClr val="bg1"/>
                </a:solidFill>
              </a:rPr>
              <a:t>нейротехнологии</a:t>
            </a:r>
            <a:r>
              <a:rPr lang="ru-RU" sz="1300" dirty="0">
                <a:solidFill>
                  <a:schemeClr val="bg1"/>
                </a:solidFill>
              </a:rPr>
              <a:t>, верификация лжи.</a:t>
            </a:r>
          </a:p>
          <a:p>
            <a:pPr algn="r">
              <a:defRPr/>
            </a:pPr>
            <a:endParaRPr lang="ru-RU" sz="1300" b="1" dirty="0">
              <a:solidFill>
                <a:schemeClr val="bg1"/>
              </a:solidFill>
            </a:endParaRPr>
          </a:p>
        </p:txBody>
      </p:sp>
      <p:sp>
        <p:nvSpPr>
          <p:cNvPr id="5" name="Прямоугольник 4"/>
          <p:cNvSpPr/>
          <p:nvPr/>
        </p:nvSpPr>
        <p:spPr>
          <a:xfrm>
            <a:off x="38980" y="6381328"/>
            <a:ext cx="1893274" cy="369332"/>
          </a:xfrm>
          <a:prstGeom prst="rect">
            <a:avLst/>
          </a:prstGeom>
        </p:spPr>
        <p:txBody>
          <a:bodyPr wrap="none">
            <a:spAutoFit/>
          </a:bodyPr>
          <a:lstStyle/>
          <a:p>
            <a:pPr algn="r">
              <a:defRPr/>
            </a:pPr>
            <a:r>
              <a:rPr lang="en-US" dirty="0" err="1">
                <a:solidFill>
                  <a:schemeClr val="bg1"/>
                </a:solidFill>
              </a:rPr>
              <a:t>t.me</a:t>
            </a:r>
            <a:r>
              <a:rPr lang="en-US" dirty="0">
                <a:solidFill>
                  <a:schemeClr val="bg1"/>
                </a:solidFill>
              </a:rPr>
              <a:t>/</a:t>
            </a:r>
            <a:r>
              <a:rPr lang="en-US" dirty="0" err="1">
                <a:solidFill>
                  <a:schemeClr val="bg1"/>
                </a:solidFill>
              </a:rPr>
              <a:t>ProProfiling</a:t>
            </a:r>
            <a:endParaRPr lang="ru-RU" dirty="0">
              <a:solidFill>
                <a:schemeClr val="bg1"/>
              </a:solidFill>
            </a:endParaRPr>
          </a:p>
        </p:txBody>
      </p:sp>
      <p:sp>
        <p:nvSpPr>
          <p:cNvPr id="2" name="TextBox 1"/>
          <p:cNvSpPr txBox="1"/>
          <p:nvPr/>
        </p:nvSpPr>
        <p:spPr>
          <a:xfrm>
            <a:off x="539552" y="1124744"/>
            <a:ext cx="8280919" cy="5909310"/>
          </a:xfrm>
          <a:prstGeom prst="rect">
            <a:avLst/>
          </a:prstGeom>
          <a:noFill/>
        </p:spPr>
        <p:txBody>
          <a:bodyPr wrap="square" rtlCol="0">
            <a:spAutoFit/>
          </a:bodyPr>
          <a:lstStyle/>
          <a:p>
            <a:r>
              <a:rPr lang="ru-RU"/>
              <a:t>4) Личная информация на странице:</a:t>
            </a:r>
          </a:p>
          <a:p>
            <a:pPr marL="285750" indent="-285750">
              <a:buFontTx/>
              <a:buChar char="-"/>
            </a:pPr>
            <a:r>
              <a:rPr lang="ru-RU"/>
              <a:t>Персональная информация</a:t>
            </a:r>
          </a:p>
          <a:p>
            <a:pPr marL="285750" indent="-285750">
              <a:buFontTx/>
              <a:buChar char="-"/>
            </a:pPr>
            <a:r>
              <a:rPr lang="ru-RU"/>
              <a:t>Образование и доп образование</a:t>
            </a:r>
          </a:p>
          <a:p>
            <a:pPr marL="285750" indent="-285750">
              <a:buFontTx/>
              <a:buChar char="-"/>
            </a:pPr>
            <a:r>
              <a:rPr lang="ru-RU"/>
              <a:t>Карьерный путь</a:t>
            </a:r>
            <a:endParaRPr lang="en-US"/>
          </a:p>
          <a:p>
            <a:pPr marL="285750" indent="-285750">
              <a:buFontTx/>
              <a:buChar char="-"/>
            </a:pPr>
            <a:r>
              <a:rPr lang="ru-RU"/>
              <a:t>Отношение и соцстатус</a:t>
            </a:r>
          </a:p>
          <a:p>
            <a:pPr marL="285750" indent="-285750">
              <a:buFontTx/>
              <a:buChar char="-"/>
            </a:pPr>
            <a:r>
              <a:rPr lang="ru-RU"/>
              <a:t>Интересы</a:t>
            </a:r>
          </a:p>
          <a:p>
            <a:pPr marL="285750" indent="-285750">
              <a:buFontTx/>
              <a:buChar char="-"/>
            </a:pPr>
            <a:r>
              <a:rPr lang="ru-RU"/>
              <a:t>Фильмы</a:t>
            </a:r>
          </a:p>
          <a:p>
            <a:pPr marL="285750" indent="-285750">
              <a:buFontTx/>
              <a:buChar char="-"/>
            </a:pPr>
            <a:r>
              <a:rPr lang="ru-RU"/>
              <a:t>Аудио</a:t>
            </a:r>
          </a:p>
          <a:p>
            <a:pPr marL="285750" indent="-285750">
              <a:buFontTx/>
              <a:buChar char="-"/>
            </a:pPr>
            <a:r>
              <a:rPr lang="ru-RU"/>
              <a:t>Видео</a:t>
            </a:r>
          </a:p>
          <a:p>
            <a:pPr marL="285750" indent="-285750">
              <a:buFontTx/>
              <a:buChar char="-"/>
            </a:pPr>
            <a:r>
              <a:rPr lang="ru-RU"/>
              <a:t>Фото</a:t>
            </a:r>
          </a:p>
          <a:p>
            <a:pPr marL="285750" indent="-285750">
              <a:buFontTx/>
              <a:buChar char="-"/>
            </a:pPr>
            <a:r>
              <a:rPr lang="ru-RU"/>
              <a:t>Социальные связи</a:t>
            </a:r>
          </a:p>
          <a:p>
            <a:pPr marL="285750" indent="-285750">
              <a:buFontTx/>
              <a:buChar char="-"/>
            </a:pPr>
            <a:r>
              <a:rPr lang="ru-RU"/>
              <a:t>Группы</a:t>
            </a:r>
          </a:p>
          <a:p>
            <a:pPr marL="285750" indent="-285750">
              <a:buFontTx/>
              <a:buChar char="-"/>
            </a:pPr>
            <a:r>
              <a:rPr lang="ru-RU"/>
              <a:t>Паблики</a:t>
            </a:r>
          </a:p>
          <a:p>
            <a:pPr marL="285750" indent="-285750">
              <a:buFontTx/>
              <a:buChar char="-"/>
            </a:pPr>
            <a:r>
              <a:rPr lang="ru-RU"/>
              <a:t>Конгруентность показателей</a:t>
            </a:r>
          </a:p>
          <a:p>
            <a:pPr marL="285750" indent="-285750">
              <a:buFontTx/>
              <a:buChar char="-"/>
            </a:pPr>
            <a:r>
              <a:rPr lang="ru-RU"/>
              <a:t>Тегирование</a:t>
            </a:r>
          </a:p>
          <a:p>
            <a:pPr marL="285750" indent="-285750">
              <a:buFontTx/>
              <a:buChar char="-"/>
            </a:pPr>
            <a:endParaRPr lang="ru-RU"/>
          </a:p>
          <a:p>
            <a:r>
              <a:rPr lang="ru-RU"/>
              <a:t>5) Посты и тексты</a:t>
            </a:r>
          </a:p>
          <a:p>
            <a:r>
              <a:rPr lang="ru-RU"/>
              <a:t>- Большое количество арактеристик</a:t>
            </a:r>
          </a:p>
          <a:p>
            <a:pPr marL="285750" indent="-285750">
              <a:buFontTx/>
              <a:buChar char="-"/>
            </a:pPr>
            <a:endParaRPr lang="ru-RU"/>
          </a:p>
          <a:p>
            <a:pPr marL="285750" indent="-285750">
              <a:buFontTx/>
              <a:buChar char="-"/>
            </a:pPr>
            <a:r>
              <a:rPr lang="ru-RU"/>
              <a:t> </a:t>
            </a:r>
          </a:p>
          <a:p>
            <a:pPr marL="285750" indent="-285750">
              <a:buFontTx/>
              <a:buChar char="-"/>
            </a:pPr>
            <a:endParaRPr lang="ru-RU"/>
          </a:p>
        </p:txBody>
      </p:sp>
    </p:spTree>
    <p:extLst>
      <p:ext uri="{BB962C8B-B14F-4D97-AF65-F5344CB8AC3E}">
        <p14:creationId xmlns:p14="http://schemas.microsoft.com/office/powerpoint/2010/main" val="185025967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01216" y="35722"/>
            <a:ext cx="8229600" cy="714121"/>
          </a:xfrm>
        </p:spPr>
        <p:txBody>
          <a:bodyPr/>
          <a:lstStyle/>
          <a:p>
            <a:r>
              <a:rPr lang="en-US" dirty="0"/>
              <a:t>MMPI </a:t>
            </a:r>
            <a:r>
              <a:rPr lang="ru-RU" dirty="0"/>
              <a:t>и психопаты</a:t>
            </a:r>
            <a:endParaRPr lang="en-US" dirty="0"/>
          </a:p>
        </p:txBody>
      </p:sp>
      <p:sp>
        <p:nvSpPr>
          <p:cNvPr id="6" name="Нижний колонтитул 6"/>
          <p:cNvSpPr>
            <a:spLocks noGrp="1"/>
          </p:cNvSpPr>
          <p:nvPr>
            <p:ph type="ftr" sz="quarter" idx="11"/>
          </p:nvPr>
        </p:nvSpPr>
        <p:spPr>
          <a:xfrm>
            <a:off x="4716016" y="6381328"/>
            <a:ext cx="4211960" cy="365125"/>
          </a:xfrm>
        </p:spPr>
        <p:txBody>
          <a:bodyPr/>
          <a:lstStyle>
            <a:lvl1pPr eaLnBrk="0" hangingPunct="0">
              <a:defRPr>
                <a:solidFill>
                  <a:schemeClr val="tx1"/>
                </a:solidFill>
                <a:latin typeface="Tahoma" charset="0"/>
                <a:ea typeface="Arial" charset="0"/>
                <a:cs typeface="Arial" charset="0"/>
              </a:defRPr>
            </a:lvl1pPr>
            <a:lvl2pPr marL="742950" indent="-285750" eaLnBrk="0" hangingPunct="0">
              <a:defRPr>
                <a:solidFill>
                  <a:schemeClr val="tx1"/>
                </a:solidFill>
                <a:latin typeface="Tahoma" charset="0"/>
                <a:ea typeface="Arial" charset="0"/>
                <a:cs typeface="Arial" charset="0"/>
              </a:defRPr>
            </a:lvl2pPr>
            <a:lvl3pPr marL="1143000" indent="-228600" eaLnBrk="0" hangingPunct="0">
              <a:defRPr>
                <a:solidFill>
                  <a:schemeClr val="tx1"/>
                </a:solidFill>
                <a:latin typeface="Tahoma" charset="0"/>
                <a:ea typeface="Arial" charset="0"/>
                <a:cs typeface="Arial" charset="0"/>
              </a:defRPr>
            </a:lvl3pPr>
            <a:lvl4pPr marL="1600200" indent="-228600" eaLnBrk="0" hangingPunct="0">
              <a:defRPr>
                <a:solidFill>
                  <a:schemeClr val="tx1"/>
                </a:solidFill>
                <a:latin typeface="Tahoma" charset="0"/>
                <a:ea typeface="Arial" charset="0"/>
                <a:cs typeface="Arial" charset="0"/>
              </a:defRPr>
            </a:lvl4pPr>
            <a:lvl5pPr marL="2057400" indent="-228600" eaLnBrk="0" hangingPunct="0">
              <a:defRPr>
                <a:solidFill>
                  <a:schemeClr val="tx1"/>
                </a:solidFill>
                <a:latin typeface="Tahoma" charset="0"/>
                <a:ea typeface="Arial" charset="0"/>
                <a:cs typeface="Arial" charset="0"/>
              </a:defRPr>
            </a:lvl5pPr>
            <a:lvl6pPr marL="2514600" indent="-228600" eaLnBrk="0" fontAlgn="base" hangingPunct="0">
              <a:spcBef>
                <a:spcPct val="0"/>
              </a:spcBef>
              <a:spcAft>
                <a:spcPct val="0"/>
              </a:spcAft>
              <a:defRPr>
                <a:solidFill>
                  <a:schemeClr val="tx1"/>
                </a:solidFill>
                <a:latin typeface="Tahoma" charset="0"/>
                <a:ea typeface="Arial" charset="0"/>
                <a:cs typeface="Arial" charset="0"/>
              </a:defRPr>
            </a:lvl6pPr>
            <a:lvl7pPr marL="2971800" indent="-228600" eaLnBrk="0" fontAlgn="base" hangingPunct="0">
              <a:spcBef>
                <a:spcPct val="0"/>
              </a:spcBef>
              <a:spcAft>
                <a:spcPct val="0"/>
              </a:spcAft>
              <a:defRPr>
                <a:solidFill>
                  <a:schemeClr val="tx1"/>
                </a:solidFill>
                <a:latin typeface="Tahoma" charset="0"/>
                <a:ea typeface="Arial" charset="0"/>
                <a:cs typeface="Arial" charset="0"/>
              </a:defRPr>
            </a:lvl7pPr>
            <a:lvl8pPr marL="3429000" indent="-228600" eaLnBrk="0" fontAlgn="base" hangingPunct="0">
              <a:spcBef>
                <a:spcPct val="0"/>
              </a:spcBef>
              <a:spcAft>
                <a:spcPct val="0"/>
              </a:spcAft>
              <a:defRPr>
                <a:solidFill>
                  <a:schemeClr val="tx1"/>
                </a:solidFill>
                <a:latin typeface="Tahoma" charset="0"/>
                <a:ea typeface="Arial" charset="0"/>
                <a:cs typeface="Arial" charset="0"/>
              </a:defRPr>
            </a:lvl8pPr>
            <a:lvl9pPr marL="3886200" indent="-228600" eaLnBrk="0" fontAlgn="base" hangingPunct="0">
              <a:spcBef>
                <a:spcPct val="0"/>
              </a:spcBef>
              <a:spcAft>
                <a:spcPct val="0"/>
              </a:spcAft>
              <a:defRPr>
                <a:solidFill>
                  <a:schemeClr val="tx1"/>
                </a:solidFill>
                <a:latin typeface="Tahoma" charset="0"/>
                <a:ea typeface="Arial" charset="0"/>
                <a:cs typeface="Arial" charset="0"/>
              </a:defRPr>
            </a:lvl9pPr>
          </a:lstStyle>
          <a:p>
            <a:pPr algn="r">
              <a:defRPr/>
            </a:pPr>
            <a:r>
              <a:rPr lang="ru-RU" sz="1300" dirty="0">
                <a:solidFill>
                  <a:schemeClr val="bg1"/>
                </a:solidFill>
              </a:rPr>
              <a:t>А.Филатов. </a:t>
            </a:r>
          </a:p>
          <a:p>
            <a:pPr algn="r">
              <a:defRPr/>
            </a:pPr>
            <a:r>
              <a:rPr lang="ru-RU" sz="1300" dirty="0">
                <a:solidFill>
                  <a:schemeClr val="bg1"/>
                </a:solidFill>
              </a:rPr>
              <a:t>Профайлинг, </a:t>
            </a:r>
            <a:r>
              <a:rPr lang="ru-RU" sz="1300">
                <a:solidFill>
                  <a:schemeClr val="bg1"/>
                </a:solidFill>
              </a:rPr>
              <a:t>нейротехнологии</a:t>
            </a:r>
            <a:r>
              <a:rPr lang="ru-RU" sz="1300" dirty="0">
                <a:solidFill>
                  <a:schemeClr val="bg1"/>
                </a:solidFill>
              </a:rPr>
              <a:t>, верификация лжи.</a:t>
            </a:r>
          </a:p>
        </p:txBody>
      </p:sp>
      <p:sp>
        <p:nvSpPr>
          <p:cNvPr id="7" name="Прямоугольник 6"/>
          <p:cNvSpPr/>
          <p:nvPr/>
        </p:nvSpPr>
        <p:spPr>
          <a:xfrm>
            <a:off x="-468560" y="6445564"/>
            <a:ext cx="2592288" cy="369332"/>
          </a:xfrm>
          <a:prstGeom prst="rect">
            <a:avLst/>
          </a:prstGeom>
        </p:spPr>
        <p:txBody>
          <a:bodyPr wrap="square">
            <a:spAutoFit/>
          </a:bodyPr>
          <a:lstStyle/>
          <a:p>
            <a:pPr algn="r">
              <a:defRPr/>
            </a:pPr>
            <a:r>
              <a:rPr lang="en-US" dirty="0" smtClean="0">
                <a:solidFill>
                  <a:schemeClr val="bg1"/>
                </a:solidFill>
              </a:rPr>
              <a:t>t.me/ProProfiling</a:t>
            </a:r>
            <a:endParaRPr lang="ru-RU" dirty="0">
              <a:solidFill>
                <a:schemeClr val="bg1"/>
              </a:solidFill>
            </a:endParaRPr>
          </a:p>
        </p:txBody>
      </p:sp>
      <p:pic>
        <p:nvPicPr>
          <p:cNvPr id="2" name="Изображение 1"/>
          <p:cNvPicPr>
            <a:picLocks noChangeAspect="1"/>
          </p:cNvPicPr>
          <p:nvPr/>
        </p:nvPicPr>
        <p:blipFill>
          <a:blip r:embed="rId2"/>
          <a:stretch>
            <a:fillRect/>
          </a:stretch>
        </p:blipFill>
        <p:spPr>
          <a:xfrm>
            <a:off x="2959100" y="1149350"/>
            <a:ext cx="3225800" cy="4559300"/>
          </a:xfrm>
          <a:prstGeom prst="rect">
            <a:avLst/>
          </a:prstGeom>
        </p:spPr>
      </p:pic>
    </p:spTree>
    <p:extLst>
      <p:ext uri="{BB962C8B-B14F-4D97-AF65-F5344CB8AC3E}">
        <p14:creationId xmlns:p14="http://schemas.microsoft.com/office/powerpoint/2010/main" val="114026522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01216" y="35722"/>
            <a:ext cx="8229600" cy="714121"/>
          </a:xfrm>
        </p:spPr>
        <p:txBody>
          <a:bodyPr/>
          <a:lstStyle/>
          <a:p>
            <a:r>
              <a:rPr lang="en-US" dirty="0"/>
              <a:t>MMPI </a:t>
            </a:r>
            <a:r>
              <a:rPr lang="ru-RU" dirty="0"/>
              <a:t>и психопаты</a:t>
            </a:r>
            <a:endParaRPr lang="en-US" dirty="0"/>
          </a:p>
        </p:txBody>
      </p:sp>
      <p:sp>
        <p:nvSpPr>
          <p:cNvPr id="6" name="Нижний колонтитул 6"/>
          <p:cNvSpPr>
            <a:spLocks noGrp="1"/>
          </p:cNvSpPr>
          <p:nvPr>
            <p:ph type="ftr" sz="quarter" idx="11"/>
          </p:nvPr>
        </p:nvSpPr>
        <p:spPr>
          <a:xfrm>
            <a:off x="4716016" y="6381328"/>
            <a:ext cx="4211960" cy="365125"/>
          </a:xfrm>
        </p:spPr>
        <p:txBody>
          <a:bodyPr/>
          <a:lstStyle>
            <a:lvl1pPr eaLnBrk="0" hangingPunct="0">
              <a:defRPr>
                <a:solidFill>
                  <a:schemeClr val="tx1"/>
                </a:solidFill>
                <a:latin typeface="Tahoma" charset="0"/>
                <a:ea typeface="Arial" charset="0"/>
                <a:cs typeface="Arial" charset="0"/>
              </a:defRPr>
            </a:lvl1pPr>
            <a:lvl2pPr marL="742950" indent="-285750" eaLnBrk="0" hangingPunct="0">
              <a:defRPr>
                <a:solidFill>
                  <a:schemeClr val="tx1"/>
                </a:solidFill>
                <a:latin typeface="Tahoma" charset="0"/>
                <a:ea typeface="Arial" charset="0"/>
                <a:cs typeface="Arial" charset="0"/>
              </a:defRPr>
            </a:lvl2pPr>
            <a:lvl3pPr marL="1143000" indent="-228600" eaLnBrk="0" hangingPunct="0">
              <a:defRPr>
                <a:solidFill>
                  <a:schemeClr val="tx1"/>
                </a:solidFill>
                <a:latin typeface="Tahoma" charset="0"/>
                <a:ea typeface="Arial" charset="0"/>
                <a:cs typeface="Arial" charset="0"/>
              </a:defRPr>
            </a:lvl3pPr>
            <a:lvl4pPr marL="1600200" indent="-228600" eaLnBrk="0" hangingPunct="0">
              <a:defRPr>
                <a:solidFill>
                  <a:schemeClr val="tx1"/>
                </a:solidFill>
                <a:latin typeface="Tahoma" charset="0"/>
                <a:ea typeface="Arial" charset="0"/>
                <a:cs typeface="Arial" charset="0"/>
              </a:defRPr>
            </a:lvl4pPr>
            <a:lvl5pPr marL="2057400" indent="-228600" eaLnBrk="0" hangingPunct="0">
              <a:defRPr>
                <a:solidFill>
                  <a:schemeClr val="tx1"/>
                </a:solidFill>
                <a:latin typeface="Tahoma" charset="0"/>
                <a:ea typeface="Arial" charset="0"/>
                <a:cs typeface="Arial" charset="0"/>
              </a:defRPr>
            </a:lvl5pPr>
            <a:lvl6pPr marL="2514600" indent="-228600" eaLnBrk="0" fontAlgn="base" hangingPunct="0">
              <a:spcBef>
                <a:spcPct val="0"/>
              </a:spcBef>
              <a:spcAft>
                <a:spcPct val="0"/>
              </a:spcAft>
              <a:defRPr>
                <a:solidFill>
                  <a:schemeClr val="tx1"/>
                </a:solidFill>
                <a:latin typeface="Tahoma" charset="0"/>
                <a:ea typeface="Arial" charset="0"/>
                <a:cs typeface="Arial" charset="0"/>
              </a:defRPr>
            </a:lvl6pPr>
            <a:lvl7pPr marL="2971800" indent="-228600" eaLnBrk="0" fontAlgn="base" hangingPunct="0">
              <a:spcBef>
                <a:spcPct val="0"/>
              </a:spcBef>
              <a:spcAft>
                <a:spcPct val="0"/>
              </a:spcAft>
              <a:defRPr>
                <a:solidFill>
                  <a:schemeClr val="tx1"/>
                </a:solidFill>
                <a:latin typeface="Tahoma" charset="0"/>
                <a:ea typeface="Arial" charset="0"/>
                <a:cs typeface="Arial" charset="0"/>
              </a:defRPr>
            </a:lvl7pPr>
            <a:lvl8pPr marL="3429000" indent="-228600" eaLnBrk="0" fontAlgn="base" hangingPunct="0">
              <a:spcBef>
                <a:spcPct val="0"/>
              </a:spcBef>
              <a:spcAft>
                <a:spcPct val="0"/>
              </a:spcAft>
              <a:defRPr>
                <a:solidFill>
                  <a:schemeClr val="tx1"/>
                </a:solidFill>
                <a:latin typeface="Tahoma" charset="0"/>
                <a:ea typeface="Arial" charset="0"/>
                <a:cs typeface="Arial" charset="0"/>
              </a:defRPr>
            </a:lvl8pPr>
            <a:lvl9pPr marL="3886200" indent="-228600" eaLnBrk="0" fontAlgn="base" hangingPunct="0">
              <a:spcBef>
                <a:spcPct val="0"/>
              </a:spcBef>
              <a:spcAft>
                <a:spcPct val="0"/>
              </a:spcAft>
              <a:defRPr>
                <a:solidFill>
                  <a:schemeClr val="tx1"/>
                </a:solidFill>
                <a:latin typeface="Tahoma" charset="0"/>
                <a:ea typeface="Arial" charset="0"/>
                <a:cs typeface="Arial" charset="0"/>
              </a:defRPr>
            </a:lvl9pPr>
          </a:lstStyle>
          <a:p>
            <a:pPr algn="r">
              <a:defRPr/>
            </a:pPr>
            <a:r>
              <a:rPr lang="ru-RU" sz="1300" dirty="0">
                <a:solidFill>
                  <a:schemeClr val="bg1"/>
                </a:solidFill>
              </a:rPr>
              <a:t>А.Филатов. </a:t>
            </a:r>
          </a:p>
          <a:p>
            <a:pPr algn="r">
              <a:defRPr/>
            </a:pPr>
            <a:r>
              <a:rPr lang="ru-RU" sz="1300" dirty="0">
                <a:solidFill>
                  <a:schemeClr val="bg1"/>
                </a:solidFill>
              </a:rPr>
              <a:t>Профайлинг, </a:t>
            </a:r>
            <a:r>
              <a:rPr lang="ru-RU" sz="1300">
                <a:solidFill>
                  <a:schemeClr val="bg1"/>
                </a:solidFill>
              </a:rPr>
              <a:t>нейротехнологии</a:t>
            </a:r>
            <a:r>
              <a:rPr lang="ru-RU" sz="1300" dirty="0">
                <a:solidFill>
                  <a:schemeClr val="bg1"/>
                </a:solidFill>
              </a:rPr>
              <a:t>, верификация лжи.</a:t>
            </a:r>
          </a:p>
        </p:txBody>
      </p:sp>
      <p:sp>
        <p:nvSpPr>
          <p:cNvPr id="7" name="Прямоугольник 6"/>
          <p:cNvSpPr/>
          <p:nvPr/>
        </p:nvSpPr>
        <p:spPr>
          <a:xfrm>
            <a:off x="-468560" y="6445564"/>
            <a:ext cx="2592288" cy="369332"/>
          </a:xfrm>
          <a:prstGeom prst="rect">
            <a:avLst/>
          </a:prstGeom>
        </p:spPr>
        <p:txBody>
          <a:bodyPr wrap="square">
            <a:spAutoFit/>
          </a:bodyPr>
          <a:lstStyle/>
          <a:p>
            <a:pPr algn="r">
              <a:defRPr/>
            </a:pPr>
            <a:r>
              <a:rPr lang="en-US" dirty="0" smtClean="0">
                <a:solidFill>
                  <a:schemeClr val="bg1"/>
                </a:solidFill>
              </a:rPr>
              <a:t>t.me/ProProfiling</a:t>
            </a:r>
            <a:endParaRPr lang="ru-RU" dirty="0">
              <a:solidFill>
                <a:schemeClr val="bg1"/>
              </a:solidFill>
            </a:endParaRPr>
          </a:p>
        </p:txBody>
      </p:sp>
      <p:pic>
        <p:nvPicPr>
          <p:cNvPr id="3" name="Изображение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7584" y="749843"/>
            <a:ext cx="6480720" cy="4489225"/>
          </a:xfrm>
          <a:prstGeom prst="rect">
            <a:avLst/>
          </a:prstGeom>
        </p:spPr>
      </p:pic>
    </p:spTree>
    <p:extLst>
      <p:ext uri="{BB962C8B-B14F-4D97-AF65-F5344CB8AC3E}">
        <p14:creationId xmlns:p14="http://schemas.microsoft.com/office/powerpoint/2010/main" val="38239045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01216" y="35722"/>
            <a:ext cx="8229600" cy="714121"/>
          </a:xfrm>
        </p:spPr>
        <p:txBody>
          <a:bodyPr/>
          <a:lstStyle/>
          <a:p>
            <a:r>
              <a:rPr lang="en-US" dirty="0"/>
              <a:t>MMPI </a:t>
            </a:r>
            <a:r>
              <a:rPr lang="ru-RU" dirty="0"/>
              <a:t>и психопаты</a:t>
            </a:r>
            <a:endParaRPr lang="en-US" dirty="0"/>
          </a:p>
        </p:txBody>
      </p:sp>
      <p:sp>
        <p:nvSpPr>
          <p:cNvPr id="6" name="Нижний колонтитул 6"/>
          <p:cNvSpPr>
            <a:spLocks noGrp="1"/>
          </p:cNvSpPr>
          <p:nvPr>
            <p:ph type="ftr" sz="quarter" idx="11"/>
          </p:nvPr>
        </p:nvSpPr>
        <p:spPr>
          <a:xfrm>
            <a:off x="4716016" y="6381328"/>
            <a:ext cx="4211960" cy="365125"/>
          </a:xfrm>
        </p:spPr>
        <p:txBody>
          <a:bodyPr/>
          <a:lstStyle>
            <a:lvl1pPr eaLnBrk="0" hangingPunct="0">
              <a:defRPr>
                <a:solidFill>
                  <a:schemeClr val="tx1"/>
                </a:solidFill>
                <a:latin typeface="Tahoma" charset="0"/>
                <a:ea typeface="Arial" charset="0"/>
                <a:cs typeface="Arial" charset="0"/>
              </a:defRPr>
            </a:lvl1pPr>
            <a:lvl2pPr marL="742950" indent="-285750" eaLnBrk="0" hangingPunct="0">
              <a:defRPr>
                <a:solidFill>
                  <a:schemeClr val="tx1"/>
                </a:solidFill>
                <a:latin typeface="Tahoma" charset="0"/>
                <a:ea typeface="Arial" charset="0"/>
                <a:cs typeface="Arial" charset="0"/>
              </a:defRPr>
            </a:lvl2pPr>
            <a:lvl3pPr marL="1143000" indent="-228600" eaLnBrk="0" hangingPunct="0">
              <a:defRPr>
                <a:solidFill>
                  <a:schemeClr val="tx1"/>
                </a:solidFill>
                <a:latin typeface="Tahoma" charset="0"/>
                <a:ea typeface="Arial" charset="0"/>
                <a:cs typeface="Arial" charset="0"/>
              </a:defRPr>
            </a:lvl3pPr>
            <a:lvl4pPr marL="1600200" indent="-228600" eaLnBrk="0" hangingPunct="0">
              <a:defRPr>
                <a:solidFill>
                  <a:schemeClr val="tx1"/>
                </a:solidFill>
                <a:latin typeface="Tahoma" charset="0"/>
                <a:ea typeface="Arial" charset="0"/>
                <a:cs typeface="Arial" charset="0"/>
              </a:defRPr>
            </a:lvl4pPr>
            <a:lvl5pPr marL="2057400" indent="-228600" eaLnBrk="0" hangingPunct="0">
              <a:defRPr>
                <a:solidFill>
                  <a:schemeClr val="tx1"/>
                </a:solidFill>
                <a:latin typeface="Tahoma" charset="0"/>
                <a:ea typeface="Arial" charset="0"/>
                <a:cs typeface="Arial" charset="0"/>
              </a:defRPr>
            </a:lvl5pPr>
            <a:lvl6pPr marL="2514600" indent="-228600" eaLnBrk="0" fontAlgn="base" hangingPunct="0">
              <a:spcBef>
                <a:spcPct val="0"/>
              </a:spcBef>
              <a:spcAft>
                <a:spcPct val="0"/>
              </a:spcAft>
              <a:defRPr>
                <a:solidFill>
                  <a:schemeClr val="tx1"/>
                </a:solidFill>
                <a:latin typeface="Tahoma" charset="0"/>
                <a:ea typeface="Arial" charset="0"/>
                <a:cs typeface="Arial" charset="0"/>
              </a:defRPr>
            </a:lvl6pPr>
            <a:lvl7pPr marL="2971800" indent="-228600" eaLnBrk="0" fontAlgn="base" hangingPunct="0">
              <a:spcBef>
                <a:spcPct val="0"/>
              </a:spcBef>
              <a:spcAft>
                <a:spcPct val="0"/>
              </a:spcAft>
              <a:defRPr>
                <a:solidFill>
                  <a:schemeClr val="tx1"/>
                </a:solidFill>
                <a:latin typeface="Tahoma" charset="0"/>
                <a:ea typeface="Arial" charset="0"/>
                <a:cs typeface="Arial" charset="0"/>
              </a:defRPr>
            </a:lvl7pPr>
            <a:lvl8pPr marL="3429000" indent="-228600" eaLnBrk="0" fontAlgn="base" hangingPunct="0">
              <a:spcBef>
                <a:spcPct val="0"/>
              </a:spcBef>
              <a:spcAft>
                <a:spcPct val="0"/>
              </a:spcAft>
              <a:defRPr>
                <a:solidFill>
                  <a:schemeClr val="tx1"/>
                </a:solidFill>
                <a:latin typeface="Tahoma" charset="0"/>
                <a:ea typeface="Arial" charset="0"/>
                <a:cs typeface="Arial" charset="0"/>
              </a:defRPr>
            </a:lvl8pPr>
            <a:lvl9pPr marL="3886200" indent="-228600" eaLnBrk="0" fontAlgn="base" hangingPunct="0">
              <a:spcBef>
                <a:spcPct val="0"/>
              </a:spcBef>
              <a:spcAft>
                <a:spcPct val="0"/>
              </a:spcAft>
              <a:defRPr>
                <a:solidFill>
                  <a:schemeClr val="tx1"/>
                </a:solidFill>
                <a:latin typeface="Tahoma" charset="0"/>
                <a:ea typeface="Arial" charset="0"/>
                <a:cs typeface="Arial" charset="0"/>
              </a:defRPr>
            </a:lvl9pPr>
          </a:lstStyle>
          <a:p>
            <a:pPr algn="r">
              <a:defRPr/>
            </a:pPr>
            <a:r>
              <a:rPr lang="ru-RU" sz="1300" dirty="0">
                <a:solidFill>
                  <a:schemeClr val="bg1"/>
                </a:solidFill>
              </a:rPr>
              <a:t>А.Филатов. </a:t>
            </a:r>
          </a:p>
          <a:p>
            <a:pPr algn="r">
              <a:defRPr/>
            </a:pPr>
            <a:r>
              <a:rPr lang="ru-RU" sz="1300" dirty="0">
                <a:solidFill>
                  <a:schemeClr val="bg1"/>
                </a:solidFill>
              </a:rPr>
              <a:t>Профайлинг, </a:t>
            </a:r>
            <a:r>
              <a:rPr lang="ru-RU" sz="1300">
                <a:solidFill>
                  <a:schemeClr val="bg1"/>
                </a:solidFill>
              </a:rPr>
              <a:t>нейротехнологии</a:t>
            </a:r>
            <a:r>
              <a:rPr lang="ru-RU" sz="1300" dirty="0">
                <a:solidFill>
                  <a:schemeClr val="bg1"/>
                </a:solidFill>
              </a:rPr>
              <a:t>, верификация лжи.</a:t>
            </a:r>
          </a:p>
        </p:txBody>
      </p:sp>
      <p:sp>
        <p:nvSpPr>
          <p:cNvPr id="7" name="Прямоугольник 6"/>
          <p:cNvSpPr/>
          <p:nvPr/>
        </p:nvSpPr>
        <p:spPr>
          <a:xfrm>
            <a:off x="-468560" y="6445564"/>
            <a:ext cx="2592288" cy="369332"/>
          </a:xfrm>
          <a:prstGeom prst="rect">
            <a:avLst/>
          </a:prstGeom>
        </p:spPr>
        <p:txBody>
          <a:bodyPr wrap="square">
            <a:spAutoFit/>
          </a:bodyPr>
          <a:lstStyle/>
          <a:p>
            <a:pPr algn="r">
              <a:defRPr/>
            </a:pPr>
            <a:r>
              <a:rPr lang="en-US" dirty="0" smtClean="0">
                <a:solidFill>
                  <a:schemeClr val="bg1"/>
                </a:solidFill>
              </a:rPr>
              <a:t>t.me/ProProfiling</a:t>
            </a:r>
            <a:endParaRPr lang="ru-RU" dirty="0">
              <a:solidFill>
                <a:schemeClr val="bg1"/>
              </a:solidFill>
            </a:endParaRPr>
          </a:p>
        </p:txBody>
      </p:sp>
      <p:sp>
        <p:nvSpPr>
          <p:cNvPr id="2" name="TextBox 1"/>
          <p:cNvSpPr txBox="1"/>
          <p:nvPr/>
        </p:nvSpPr>
        <p:spPr>
          <a:xfrm>
            <a:off x="1043609" y="1268760"/>
            <a:ext cx="6720088" cy="3416320"/>
          </a:xfrm>
          <a:prstGeom prst="rect">
            <a:avLst/>
          </a:prstGeom>
          <a:noFill/>
        </p:spPr>
        <p:txBody>
          <a:bodyPr wrap="square" rtlCol="0">
            <a:spAutoFit/>
          </a:bodyPr>
          <a:lstStyle/>
          <a:p>
            <a:r>
              <a:rPr lang="ru-RU"/>
              <a:t>Шкала </a:t>
            </a:r>
            <a:r>
              <a:rPr lang="en-US"/>
              <a:t>L </a:t>
            </a:r>
            <a:r>
              <a:rPr lang="mr-IN"/>
              <a:t>–</a:t>
            </a:r>
            <a:r>
              <a:rPr lang="en-US"/>
              <a:t> </a:t>
            </a:r>
            <a:r>
              <a:rPr lang="ru-RU"/>
              <a:t>шкала лжи</a:t>
            </a:r>
          </a:p>
          <a:p>
            <a:r>
              <a:rPr lang="ru-RU"/>
              <a:t>Шкала </a:t>
            </a:r>
            <a:r>
              <a:rPr lang="en-US"/>
              <a:t>F </a:t>
            </a:r>
            <a:r>
              <a:rPr lang="mr-IN"/>
              <a:t>–</a:t>
            </a:r>
            <a:r>
              <a:rPr lang="en-US"/>
              <a:t> </a:t>
            </a:r>
            <a:r>
              <a:rPr lang="ru-RU"/>
              <a:t>шкала валидности / ненадежности</a:t>
            </a:r>
          </a:p>
          <a:p>
            <a:r>
              <a:rPr lang="ru-RU"/>
              <a:t>Шкала К </a:t>
            </a:r>
            <a:r>
              <a:rPr lang="mr-IN"/>
              <a:t>–</a:t>
            </a:r>
            <a:r>
              <a:rPr lang="ru-RU"/>
              <a:t> шкала коррекции / контроля</a:t>
            </a:r>
          </a:p>
          <a:p>
            <a:r>
              <a:rPr lang="ru-RU"/>
              <a:t>Шкала 1 </a:t>
            </a:r>
            <a:r>
              <a:rPr lang="mr-IN"/>
              <a:t>–</a:t>
            </a:r>
            <a:r>
              <a:rPr lang="ru-RU"/>
              <a:t> шкала сверхконтроля и ипохондрии</a:t>
            </a:r>
          </a:p>
          <a:p>
            <a:r>
              <a:rPr lang="ru-RU"/>
              <a:t>Шкала 2 </a:t>
            </a:r>
            <a:r>
              <a:rPr lang="mr-IN"/>
              <a:t>–</a:t>
            </a:r>
            <a:r>
              <a:rPr lang="ru-RU"/>
              <a:t> шкала депрессии и пессимизма</a:t>
            </a:r>
          </a:p>
          <a:p>
            <a:r>
              <a:rPr lang="ru-RU"/>
              <a:t>Шкала 3 </a:t>
            </a:r>
            <a:r>
              <a:rPr lang="mr-IN"/>
              <a:t>–</a:t>
            </a:r>
            <a:r>
              <a:rPr lang="ru-RU"/>
              <a:t> шкала эмоциональной лабильности и истерии</a:t>
            </a:r>
          </a:p>
          <a:p>
            <a:r>
              <a:rPr lang="ru-RU"/>
              <a:t>Шкала 4 </a:t>
            </a:r>
            <a:r>
              <a:rPr lang="mr-IN"/>
              <a:t>–</a:t>
            </a:r>
            <a:r>
              <a:rPr lang="ru-RU"/>
              <a:t> импульсивности и психопатии</a:t>
            </a:r>
          </a:p>
          <a:p>
            <a:r>
              <a:rPr lang="ru-RU"/>
              <a:t>Шкала 5 </a:t>
            </a:r>
            <a:r>
              <a:rPr lang="mr-IN"/>
              <a:t>–</a:t>
            </a:r>
            <a:r>
              <a:rPr lang="ru-RU"/>
              <a:t> мужественность-женственность</a:t>
            </a:r>
          </a:p>
          <a:p>
            <a:r>
              <a:rPr lang="ru-RU"/>
              <a:t>Шкала 6 </a:t>
            </a:r>
            <a:r>
              <a:rPr lang="mr-IN"/>
              <a:t>–</a:t>
            </a:r>
            <a:r>
              <a:rPr lang="ru-RU"/>
              <a:t> шкала ригидности и паранойи</a:t>
            </a:r>
          </a:p>
          <a:p>
            <a:r>
              <a:rPr lang="ru-RU"/>
              <a:t>Шкала 7 </a:t>
            </a:r>
            <a:r>
              <a:rPr lang="mr-IN"/>
              <a:t>–</a:t>
            </a:r>
            <a:r>
              <a:rPr lang="ru-RU"/>
              <a:t> шкала тревожности и психастении</a:t>
            </a:r>
          </a:p>
          <a:p>
            <a:r>
              <a:rPr lang="ru-RU"/>
              <a:t>Шкала 8 </a:t>
            </a:r>
            <a:r>
              <a:rPr lang="mr-IN"/>
              <a:t>–</a:t>
            </a:r>
            <a:r>
              <a:rPr lang="ru-RU"/>
              <a:t> индивидуалистичности и шизойдности</a:t>
            </a:r>
          </a:p>
          <a:p>
            <a:r>
              <a:rPr lang="ru-RU"/>
              <a:t>Шкала 9 </a:t>
            </a:r>
            <a:r>
              <a:rPr lang="mr-IN"/>
              <a:t>–</a:t>
            </a:r>
            <a:r>
              <a:rPr lang="ru-RU"/>
              <a:t> шкала оптимизма, активности и гипомании</a:t>
            </a:r>
          </a:p>
        </p:txBody>
      </p:sp>
    </p:spTree>
    <p:extLst>
      <p:ext uri="{BB962C8B-B14F-4D97-AF65-F5344CB8AC3E}">
        <p14:creationId xmlns:p14="http://schemas.microsoft.com/office/powerpoint/2010/main" val="145255641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01216" y="35722"/>
            <a:ext cx="8229600" cy="714121"/>
          </a:xfrm>
        </p:spPr>
        <p:txBody>
          <a:bodyPr/>
          <a:lstStyle/>
          <a:p>
            <a:r>
              <a:rPr lang="en-US" dirty="0"/>
              <a:t>MMPI </a:t>
            </a:r>
            <a:r>
              <a:rPr lang="ru-RU" dirty="0"/>
              <a:t>и психопаты</a:t>
            </a:r>
            <a:endParaRPr lang="en-US" dirty="0"/>
          </a:p>
        </p:txBody>
      </p:sp>
      <p:sp>
        <p:nvSpPr>
          <p:cNvPr id="6" name="Нижний колонтитул 6"/>
          <p:cNvSpPr>
            <a:spLocks noGrp="1"/>
          </p:cNvSpPr>
          <p:nvPr>
            <p:ph type="ftr" sz="quarter" idx="11"/>
          </p:nvPr>
        </p:nvSpPr>
        <p:spPr>
          <a:xfrm>
            <a:off x="4716016" y="6381328"/>
            <a:ext cx="4211960" cy="365125"/>
          </a:xfrm>
        </p:spPr>
        <p:txBody>
          <a:bodyPr/>
          <a:lstStyle>
            <a:lvl1pPr eaLnBrk="0" hangingPunct="0">
              <a:defRPr>
                <a:solidFill>
                  <a:schemeClr val="tx1"/>
                </a:solidFill>
                <a:latin typeface="Tahoma" charset="0"/>
                <a:ea typeface="Arial" charset="0"/>
                <a:cs typeface="Arial" charset="0"/>
              </a:defRPr>
            </a:lvl1pPr>
            <a:lvl2pPr marL="742950" indent="-285750" eaLnBrk="0" hangingPunct="0">
              <a:defRPr>
                <a:solidFill>
                  <a:schemeClr val="tx1"/>
                </a:solidFill>
                <a:latin typeface="Tahoma" charset="0"/>
                <a:ea typeface="Arial" charset="0"/>
                <a:cs typeface="Arial" charset="0"/>
              </a:defRPr>
            </a:lvl2pPr>
            <a:lvl3pPr marL="1143000" indent="-228600" eaLnBrk="0" hangingPunct="0">
              <a:defRPr>
                <a:solidFill>
                  <a:schemeClr val="tx1"/>
                </a:solidFill>
                <a:latin typeface="Tahoma" charset="0"/>
                <a:ea typeface="Arial" charset="0"/>
                <a:cs typeface="Arial" charset="0"/>
              </a:defRPr>
            </a:lvl3pPr>
            <a:lvl4pPr marL="1600200" indent="-228600" eaLnBrk="0" hangingPunct="0">
              <a:defRPr>
                <a:solidFill>
                  <a:schemeClr val="tx1"/>
                </a:solidFill>
                <a:latin typeface="Tahoma" charset="0"/>
                <a:ea typeface="Arial" charset="0"/>
                <a:cs typeface="Arial" charset="0"/>
              </a:defRPr>
            </a:lvl4pPr>
            <a:lvl5pPr marL="2057400" indent="-228600" eaLnBrk="0" hangingPunct="0">
              <a:defRPr>
                <a:solidFill>
                  <a:schemeClr val="tx1"/>
                </a:solidFill>
                <a:latin typeface="Tahoma" charset="0"/>
                <a:ea typeface="Arial" charset="0"/>
                <a:cs typeface="Arial" charset="0"/>
              </a:defRPr>
            </a:lvl5pPr>
            <a:lvl6pPr marL="2514600" indent="-228600" eaLnBrk="0" fontAlgn="base" hangingPunct="0">
              <a:spcBef>
                <a:spcPct val="0"/>
              </a:spcBef>
              <a:spcAft>
                <a:spcPct val="0"/>
              </a:spcAft>
              <a:defRPr>
                <a:solidFill>
                  <a:schemeClr val="tx1"/>
                </a:solidFill>
                <a:latin typeface="Tahoma" charset="0"/>
                <a:ea typeface="Arial" charset="0"/>
                <a:cs typeface="Arial" charset="0"/>
              </a:defRPr>
            </a:lvl6pPr>
            <a:lvl7pPr marL="2971800" indent="-228600" eaLnBrk="0" fontAlgn="base" hangingPunct="0">
              <a:spcBef>
                <a:spcPct val="0"/>
              </a:spcBef>
              <a:spcAft>
                <a:spcPct val="0"/>
              </a:spcAft>
              <a:defRPr>
                <a:solidFill>
                  <a:schemeClr val="tx1"/>
                </a:solidFill>
                <a:latin typeface="Tahoma" charset="0"/>
                <a:ea typeface="Arial" charset="0"/>
                <a:cs typeface="Arial" charset="0"/>
              </a:defRPr>
            </a:lvl7pPr>
            <a:lvl8pPr marL="3429000" indent="-228600" eaLnBrk="0" fontAlgn="base" hangingPunct="0">
              <a:spcBef>
                <a:spcPct val="0"/>
              </a:spcBef>
              <a:spcAft>
                <a:spcPct val="0"/>
              </a:spcAft>
              <a:defRPr>
                <a:solidFill>
                  <a:schemeClr val="tx1"/>
                </a:solidFill>
                <a:latin typeface="Tahoma" charset="0"/>
                <a:ea typeface="Arial" charset="0"/>
                <a:cs typeface="Arial" charset="0"/>
              </a:defRPr>
            </a:lvl8pPr>
            <a:lvl9pPr marL="3886200" indent="-228600" eaLnBrk="0" fontAlgn="base" hangingPunct="0">
              <a:spcBef>
                <a:spcPct val="0"/>
              </a:spcBef>
              <a:spcAft>
                <a:spcPct val="0"/>
              </a:spcAft>
              <a:defRPr>
                <a:solidFill>
                  <a:schemeClr val="tx1"/>
                </a:solidFill>
                <a:latin typeface="Tahoma" charset="0"/>
                <a:ea typeface="Arial" charset="0"/>
                <a:cs typeface="Arial" charset="0"/>
              </a:defRPr>
            </a:lvl9pPr>
          </a:lstStyle>
          <a:p>
            <a:pPr algn="r">
              <a:defRPr/>
            </a:pPr>
            <a:r>
              <a:rPr lang="ru-RU" sz="1300" dirty="0">
                <a:solidFill>
                  <a:schemeClr val="bg1"/>
                </a:solidFill>
              </a:rPr>
              <a:t>А.Филатов. </a:t>
            </a:r>
          </a:p>
          <a:p>
            <a:pPr algn="r">
              <a:defRPr/>
            </a:pPr>
            <a:r>
              <a:rPr lang="ru-RU" sz="1300" dirty="0">
                <a:solidFill>
                  <a:schemeClr val="bg1"/>
                </a:solidFill>
              </a:rPr>
              <a:t>Профайлинг, </a:t>
            </a:r>
            <a:r>
              <a:rPr lang="ru-RU" sz="1300">
                <a:solidFill>
                  <a:schemeClr val="bg1"/>
                </a:solidFill>
              </a:rPr>
              <a:t>нейротехнологии</a:t>
            </a:r>
            <a:r>
              <a:rPr lang="ru-RU" sz="1300" dirty="0">
                <a:solidFill>
                  <a:schemeClr val="bg1"/>
                </a:solidFill>
              </a:rPr>
              <a:t>, верификация лжи.</a:t>
            </a:r>
          </a:p>
        </p:txBody>
      </p:sp>
      <p:sp>
        <p:nvSpPr>
          <p:cNvPr id="7" name="Прямоугольник 6"/>
          <p:cNvSpPr/>
          <p:nvPr/>
        </p:nvSpPr>
        <p:spPr>
          <a:xfrm>
            <a:off x="-468560" y="6445564"/>
            <a:ext cx="2592288" cy="369332"/>
          </a:xfrm>
          <a:prstGeom prst="rect">
            <a:avLst/>
          </a:prstGeom>
        </p:spPr>
        <p:txBody>
          <a:bodyPr wrap="square">
            <a:spAutoFit/>
          </a:bodyPr>
          <a:lstStyle/>
          <a:p>
            <a:pPr algn="r">
              <a:defRPr/>
            </a:pPr>
            <a:r>
              <a:rPr lang="en-US" dirty="0" smtClean="0">
                <a:solidFill>
                  <a:schemeClr val="bg1"/>
                </a:solidFill>
              </a:rPr>
              <a:t>t.me/ProProfiling</a:t>
            </a:r>
            <a:endParaRPr lang="ru-RU" dirty="0">
              <a:solidFill>
                <a:schemeClr val="bg1"/>
              </a:solidFill>
            </a:endParaRPr>
          </a:p>
        </p:txBody>
      </p:sp>
      <p:pic>
        <p:nvPicPr>
          <p:cNvPr id="2" name="Изображение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1196" y="1069444"/>
            <a:ext cx="8085259" cy="4928047"/>
          </a:xfrm>
          <a:prstGeom prst="rect">
            <a:avLst/>
          </a:prstGeom>
        </p:spPr>
      </p:pic>
    </p:spTree>
    <p:extLst>
      <p:ext uri="{BB962C8B-B14F-4D97-AF65-F5344CB8AC3E}">
        <p14:creationId xmlns:p14="http://schemas.microsoft.com/office/powerpoint/2010/main" val="91586656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01216" y="35722"/>
            <a:ext cx="8229600" cy="714121"/>
          </a:xfrm>
        </p:spPr>
        <p:txBody>
          <a:bodyPr/>
          <a:lstStyle/>
          <a:p>
            <a:r>
              <a:rPr lang="en-US" dirty="0"/>
              <a:t>MMPI </a:t>
            </a:r>
            <a:r>
              <a:rPr lang="ru-RU" dirty="0"/>
              <a:t>и психопаты</a:t>
            </a:r>
            <a:endParaRPr lang="en-US" dirty="0"/>
          </a:p>
        </p:txBody>
      </p:sp>
      <p:sp>
        <p:nvSpPr>
          <p:cNvPr id="6" name="Нижний колонтитул 6"/>
          <p:cNvSpPr>
            <a:spLocks noGrp="1"/>
          </p:cNvSpPr>
          <p:nvPr>
            <p:ph type="ftr" sz="quarter" idx="11"/>
          </p:nvPr>
        </p:nvSpPr>
        <p:spPr>
          <a:xfrm>
            <a:off x="4716016" y="6381328"/>
            <a:ext cx="4211960" cy="365125"/>
          </a:xfrm>
        </p:spPr>
        <p:txBody>
          <a:bodyPr/>
          <a:lstStyle>
            <a:lvl1pPr eaLnBrk="0" hangingPunct="0">
              <a:defRPr>
                <a:solidFill>
                  <a:schemeClr val="tx1"/>
                </a:solidFill>
                <a:latin typeface="Tahoma" charset="0"/>
                <a:ea typeface="Arial" charset="0"/>
                <a:cs typeface="Arial" charset="0"/>
              </a:defRPr>
            </a:lvl1pPr>
            <a:lvl2pPr marL="742950" indent="-285750" eaLnBrk="0" hangingPunct="0">
              <a:defRPr>
                <a:solidFill>
                  <a:schemeClr val="tx1"/>
                </a:solidFill>
                <a:latin typeface="Tahoma" charset="0"/>
                <a:ea typeface="Arial" charset="0"/>
                <a:cs typeface="Arial" charset="0"/>
              </a:defRPr>
            </a:lvl2pPr>
            <a:lvl3pPr marL="1143000" indent="-228600" eaLnBrk="0" hangingPunct="0">
              <a:defRPr>
                <a:solidFill>
                  <a:schemeClr val="tx1"/>
                </a:solidFill>
                <a:latin typeface="Tahoma" charset="0"/>
                <a:ea typeface="Arial" charset="0"/>
                <a:cs typeface="Arial" charset="0"/>
              </a:defRPr>
            </a:lvl3pPr>
            <a:lvl4pPr marL="1600200" indent="-228600" eaLnBrk="0" hangingPunct="0">
              <a:defRPr>
                <a:solidFill>
                  <a:schemeClr val="tx1"/>
                </a:solidFill>
                <a:latin typeface="Tahoma" charset="0"/>
                <a:ea typeface="Arial" charset="0"/>
                <a:cs typeface="Arial" charset="0"/>
              </a:defRPr>
            </a:lvl4pPr>
            <a:lvl5pPr marL="2057400" indent="-228600" eaLnBrk="0" hangingPunct="0">
              <a:defRPr>
                <a:solidFill>
                  <a:schemeClr val="tx1"/>
                </a:solidFill>
                <a:latin typeface="Tahoma" charset="0"/>
                <a:ea typeface="Arial" charset="0"/>
                <a:cs typeface="Arial" charset="0"/>
              </a:defRPr>
            </a:lvl5pPr>
            <a:lvl6pPr marL="2514600" indent="-228600" eaLnBrk="0" fontAlgn="base" hangingPunct="0">
              <a:spcBef>
                <a:spcPct val="0"/>
              </a:spcBef>
              <a:spcAft>
                <a:spcPct val="0"/>
              </a:spcAft>
              <a:defRPr>
                <a:solidFill>
                  <a:schemeClr val="tx1"/>
                </a:solidFill>
                <a:latin typeface="Tahoma" charset="0"/>
                <a:ea typeface="Arial" charset="0"/>
                <a:cs typeface="Arial" charset="0"/>
              </a:defRPr>
            </a:lvl6pPr>
            <a:lvl7pPr marL="2971800" indent="-228600" eaLnBrk="0" fontAlgn="base" hangingPunct="0">
              <a:spcBef>
                <a:spcPct val="0"/>
              </a:spcBef>
              <a:spcAft>
                <a:spcPct val="0"/>
              </a:spcAft>
              <a:defRPr>
                <a:solidFill>
                  <a:schemeClr val="tx1"/>
                </a:solidFill>
                <a:latin typeface="Tahoma" charset="0"/>
                <a:ea typeface="Arial" charset="0"/>
                <a:cs typeface="Arial" charset="0"/>
              </a:defRPr>
            </a:lvl7pPr>
            <a:lvl8pPr marL="3429000" indent="-228600" eaLnBrk="0" fontAlgn="base" hangingPunct="0">
              <a:spcBef>
                <a:spcPct val="0"/>
              </a:spcBef>
              <a:spcAft>
                <a:spcPct val="0"/>
              </a:spcAft>
              <a:defRPr>
                <a:solidFill>
                  <a:schemeClr val="tx1"/>
                </a:solidFill>
                <a:latin typeface="Tahoma" charset="0"/>
                <a:ea typeface="Arial" charset="0"/>
                <a:cs typeface="Arial" charset="0"/>
              </a:defRPr>
            </a:lvl8pPr>
            <a:lvl9pPr marL="3886200" indent="-228600" eaLnBrk="0" fontAlgn="base" hangingPunct="0">
              <a:spcBef>
                <a:spcPct val="0"/>
              </a:spcBef>
              <a:spcAft>
                <a:spcPct val="0"/>
              </a:spcAft>
              <a:defRPr>
                <a:solidFill>
                  <a:schemeClr val="tx1"/>
                </a:solidFill>
                <a:latin typeface="Tahoma" charset="0"/>
                <a:ea typeface="Arial" charset="0"/>
                <a:cs typeface="Arial" charset="0"/>
              </a:defRPr>
            </a:lvl9pPr>
          </a:lstStyle>
          <a:p>
            <a:pPr algn="r">
              <a:defRPr/>
            </a:pPr>
            <a:r>
              <a:rPr lang="ru-RU" sz="1300" dirty="0">
                <a:solidFill>
                  <a:schemeClr val="bg1"/>
                </a:solidFill>
              </a:rPr>
              <a:t>А.Филатов. </a:t>
            </a:r>
          </a:p>
          <a:p>
            <a:pPr algn="r">
              <a:defRPr/>
            </a:pPr>
            <a:r>
              <a:rPr lang="ru-RU" sz="1300" dirty="0">
                <a:solidFill>
                  <a:schemeClr val="bg1"/>
                </a:solidFill>
              </a:rPr>
              <a:t>Профайлинг, </a:t>
            </a:r>
            <a:r>
              <a:rPr lang="ru-RU" sz="1300">
                <a:solidFill>
                  <a:schemeClr val="bg1"/>
                </a:solidFill>
              </a:rPr>
              <a:t>нейротехнологии</a:t>
            </a:r>
            <a:r>
              <a:rPr lang="ru-RU" sz="1300" dirty="0">
                <a:solidFill>
                  <a:schemeClr val="bg1"/>
                </a:solidFill>
              </a:rPr>
              <a:t>, верификация лжи.</a:t>
            </a:r>
          </a:p>
        </p:txBody>
      </p:sp>
      <p:sp>
        <p:nvSpPr>
          <p:cNvPr id="7" name="Прямоугольник 6"/>
          <p:cNvSpPr/>
          <p:nvPr/>
        </p:nvSpPr>
        <p:spPr>
          <a:xfrm>
            <a:off x="-468560" y="6445564"/>
            <a:ext cx="2592288" cy="369332"/>
          </a:xfrm>
          <a:prstGeom prst="rect">
            <a:avLst/>
          </a:prstGeom>
        </p:spPr>
        <p:txBody>
          <a:bodyPr wrap="square">
            <a:spAutoFit/>
          </a:bodyPr>
          <a:lstStyle/>
          <a:p>
            <a:pPr algn="r">
              <a:defRPr/>
            </a:pPr>
            <a:r>
              <a:rPr lang="en-US" dirty="0" smtClean="0">
                <a:solidFill>
                  <a:schemeClr val="bg1"/>
                </a:solidFill>
              </a:rPr>
              <a:t>t.me/ProProfiling</a:t>
            </a:r>
            <a:endParaRPr lang="ru-RU" dirty="0">
              <a:solidFill>
                <a:schemeClr val="bg1"/>
              </a:solidFill>
            </a:endParaRPr>
          </a:p>
        </p:txBody>
      </p:sp>
      <p:pic>
        <p:nvPicPr>
          <p:cNvPr id="3" name="Изображение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6924" y="980727"/>
            <a:ext cx="7689492" cy="5184577"/>
          </a:xfrm>
          <a:prstGeom prst="rect">
            <a:avLst/>
          </a:prstGeom>
        </p:spPr>
      </p:pic>
    </p:spTree>
    <p:extLst>
      <p:ext uri="{BB962C8B-B14F-4D97-AF65-F5344CB8AC3E}">
        <p14:creationId xmlns:p14="http://schemas.microsoft.com/office/powerpoint/2010/main" val="143417327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01216" y="35722"/>
            <a:ext cx="8229600" cy="714121"/>
          </a:xfrm>
        </p:spPr>
        <p:txBody>
          <a:bodyPr/>
          <a:lstStyle/>
          <a:p>
            <a:r>
              <a:rPr lang="en-US" dirty="0"/>
              <a:t>MMPI </a:t>
            </a:r>
            <a:r>
              <a:rPr lang="ru-RU" dirty="0"/>
              <a:t>и психопаты</a:t>
            </a:r>
            <a:endParaRPr lang="en-US" dirty="0"/>
          </a:p>
        </p:txBody>
      </p:sp>
      <p:sp>
        <p:nvSpPr>
          <p:cNvPr id="6" name="Нижний колонтитул 6"/>
          <p:cNvSpPr>
            <a:spLocks noGrp="1"/>
          </p:cNvSpPr>
          <p:nvPr>
            <p:ph type="ftr" sz="quarter" idx="11"/>
          </p:nvPr>
        </p:nvSpPr>
        <p:spPr>
          <a:xfrm>
            <a:off x="4716016" y="6381328"/>
            <a:ext cx="4211960" cy="365125"/>
          </a:xfrm>
        </p:spPr>
        <p:txBody>
          <a:bodyPr/>
          <a:lstStyle>
            <a:lvl1pPr eaLnBrk="0" hangingPunct="0">
              <a:defRPr>
                <a:solidFill>
                  <a:schemeClr val="tx1"/>
                </a:solidFill>
                <a:latin typeface="Tahoma" charset="0"/>
                <a:ea typeface="Arial" charset="0"/>
                <a:cs typeface="Arial" charset="0"/>
              </a:defRPr>
            </a:lvl1pPr>
            <a:lvl2pPr marL="742950" indent="-285750" eaLnBrk="0" hangingPunct="0">
              <a:defRPr>
                <a:solidFill>
                  <a:schemeClr val="tx1"/>
                </a:solidFill>
                <a:latin typeface="Tahoma" charset="0"/>
                <a:ea typeface="Arial" charset="0"/>
                <a:cs typeface="Arial" charset="0"/>
              </a:defRPr>
            </a:lvl2pPr>
            <a:lvl3pPr marL="1143000" indent="-228600" eaLnBrk="0" hangingPunct="0">
              <a:defRPr>
                <a:solidFill>
                  <a:schemeClr val="tx1"/>
                </a:solidFill>
                <a:latin typeface="Tahoma" charset="0"/>
                <a:ea typeface="Arial" charset="0"/>
                <a:cs typeface="Arial" charset="0"/>
              </a:defRPr>
            </a:lvl3pPr>
            <a:lvl4pPr marL="1600200" indent="-228600" eaLnBrk="0" hangingPunct="0">
              <a:defRPr>
                <a:solidFill>
                  <a:schemeClr val="tx1"/>
                </a:solidFill>
                <a:latin typeface="Tahoma" charset="0"/>
                <a:ea typeface="Arial" charset="0"/>
                <a:cs typeface="Arial" charset="0"/>
              </a:defRPr>
            </a:lvl4pPr>
            <a:lvl5pPr marL="2057400" indent="-228600" eaLnBrk="0" hangingPunct="0">
              <a:defRPr>
                <a:solidFill>
                  <a:schemeClr val="tx1"/>
                </a:solidFill>
                <a:latin typeface="Tahoma" charset="0"/>
                <a:ea typeface="Arial" charset="0"/>
                <a:cs typeface="Arial" charset="0"/>
              </a:defRPr>
            </a:lvl5pPr>
            <a:lvl6pPr marL="2514600" indent="-228600" eaLnBrk="0" fontAlgn="base" hangingPunct="0">
              <a:spcBef>
                <a:spcPct val="0"/>
              </a:spcBef>
              <a:spcAft>
                <a:spcPct val="0"/>
              </a:spcAft>
              <a:defRPr>
                <a:solidFill>
                  <a:schemeClr val="tx1"/>
                </a:solidFill>
                <a:latin typeface="Tahoma" charset="0"/>
                <a:ea typeface="Arial" charset="0"/>
                <a:cs typeface="Arial" charset="0"/>
              </a:defRPr>
            </a:lvl6pPr>
            <a:lvl7pPr marL="2971800" indent="-228600" eaLnBrk="0" fontAlgn="base" hangingPunct="0">
              <a:spcBef>
                <a:spcPct val="0"/>
              </a:spcBef>
              <a:spcAft>
                <a:spcPct val="0"/>
              </a:spcAft>
              <a:defRPr>
                <a:solidFill>
                  <a:schemeClr val="tx1"/>
                </a:solidFill>
                <a:latin typeface="Tahoma" charset="0"/>
                <a:ea typeface="Arial" charset="0"/>
                <a:cs typeface="Arial" charset="0"/>
              </a:defRPr>
            </a:lvl7pPr>
            <a:lvl8pPr marL="3429000" indent="-228600" eaLnBrk="0" fontAlgn="base" hangingPunct="0">
              <a:spcBef>
                <a:spcPct val="0"/>
              </a:spcBef>
              <a:spcAft>
                <a:spcPct val="0"/>
              </a:spcAft>
              <a:defRPr>
                <a:solidFill>
                  <a:schemeClr val="tx1"/>
                </a:solidFill>
                <a:latin typeface="Tahoma" charset="0"/>
                <a:ea typeface="Arial" charset="0"/>
                <a:cs typeface="Arial" charset="0"/>
              </a:defRPr>
            </a:lvl8pPr>
            <a:lvl9pPr marL="3886200" indent="-228600" eaLnBrk="0" fontAlgn="base" hangingPunct="0">
              <a:spcBef>
                <a:spcPct val="0"/>
              </a:spcBef>
              <a:spcAft>
                <a:spcPct val="0"/>
              </a:spcAft>
              <a:defRPr>
                <a:solidFill>
                  <a:schemeClr val="tx1"/>
                </a:solidFill>
                <a:latin typeface="Tahoma" charset="0"/>
                <a:ea typeface="Arial" charset="0"/>
                <a:cs typeface="Arial" charset="0"/>
              </a:defRPr>
            </a:lvl9pPr>
          </a:lstStyle>
          <a:p>
            <a:pPr algn="r">
              <a:defRPr/>
            </a:pPr>
            <a:r>
              <a:rPr lang="ru-RU" sz="1300" dirty="0">
                <a:solidFill>
                  <a:schemeClr val="bg1"/>
                </a:solidFill>
              </a:rPr>
              <a:t>А.Филатов. </a:t>
            </a:r>
          </a:p>
          <a:p>
            <a:pPr algn="r">
              <a:defRPr/>
            </a:pPr>
            <a:r>
              <a:rPr lang="ru-RU" sz="1300" dirty="0">
                <a:solidFill>
                  <a:schemeClr val="bg1"/>
                </a:solidFill>
              </a:rPr>
              <a:t>Профайлинг, </a:t>
            </a:r>
            <a:r>
              <a:rPr lang="ru-RU" sz="1300">
                <a:solidFill>
                  <a:schemeClr val="bg1"/>
                </a:solidFill>
              </a:rPr>
              <a:t>нейротехнологии</a:t>
            </a:r>
            <a:r>
              <a:rPr lang="ru-RU" sz="1300" dirty="0">
                <a:solidFill>
                  <a:schemeClr val="bg1"/>
                </a:solidFill>
              </a:rPr>
              <a:t>, верификация лжи.</a:t>
            </a:r>
          </a:p>
        </p:txBody>
      </p:sp>
      <p:sp>
        <p:nvSpPr>
          <p:cNvPr id="7" name="Прямоугольник 6"/>
          <p:cNvSpPr/>
          <p:nvPr/>
        </p:nvSpPr>
        <p:spPr>
          <a:xfrm>
            <a:off x="-468560" y="6445564"/>
            <a:ext cx="2592288" cy="369332"/>
          </a:xfrm>
          <a:prstGeom prst="rect">
            <a:avLst/>
          </a:prstGeom>
        </p:spPr>
        <p:txBody>
          <a:bodyPr wrap="square">
            <a:spAutoFit/>
          </a:bodyPr>
          <a:lstStyle/>
          <a:p>
            <a:pPr algn="r">
              <a:defRPr/>
            </a:pPr>
            <a:r>
              <a:rPr lang="en-US" dirty="0" smtClean="0">
                <a:solidFill>
                  <a:schemeClr val="bg1"/>
                </a:solidFill>
              </a:rPr>
              <a:t>t.me/ProProfiling</a:t>
            </a:r>
            <a:endParaRPr lang="ru-RU" dirty="0">
              <a:solidFill>
                <a:schemeClr val="bg1"/>
              </a:solidFill>
            </a:endParaRPr>
          </a:p>
        </p:txBody>
      </p:sp>
      <p:pic>
        <p:nvPicPr>
          <p:cNvPr id="2" name="Изображение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7544" y="908720"/>
            <a:ext cx="8136904" cy="5314370"/>
          </a:xfrm>
          <a:prstGeom prst="rect">
            <a:avLst/>
          </a:prstGeom>
        </p:spPr>
      </p:pic>
    </p:spTree>
    <p:extLst>
      <p:ext uri="{BB962C8B-B14F-4D97-AF65-F5344CB8AC3E}">
        <p14:creationId xmlns:p14="http://schemas.microsoft.com/office/powerpoint/2010/main" val="181565402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01216" y="35722"/>
            <a:ext cx="8229600" cy="714121"/>
          </a:xfrm>
        </p:spPr>
        <p:txBody>
          <a:bodyPr/>
          <a:lstStyle/>
          <a:p>
            <a:r>
              <a:rPr lang="en-US" dirty="0"/>
              <a:t>MMPI </a:t>
            </a:r>
            <a:r>
              <a:rPr lang="ru-RU" dirty="0"/>
              <a:t>и психопаты</a:t>
            </a:r>
            <a:endParaRPr lang="en-US" dirty="0"/>
          </a:p>
        </p:txBody>
      </p:sp>
      <p:sp>
        <p:nvSpPr>
          <p:cNvPr id="6" name="Нижний колонтитул 6"/>
          <p:cNvSpPr>
            <a:spLocks noGrp="1"/>
          </p:cNvSpPr>
          <p:nvPr>
            <p:ph type="ftr" sz="quarter" idx="11"/>
          </p:nvPr>
        </p:nvSpPr>
        <p:spPr>
          <a:xfrm>
            <a:off x="4716016" y="6381328"/>
            <a:ext cx="4211960" cy="365125"/>
          </a:xfrm>
        </p:spPr>
        <p:txBody>
          <a:bodyPr/>
          <a:lstStyle>
            <a:lvl1pPr eaLnBrk="0" hangingPunct="0">
              <a:defRPr>
                <a:solidFill>
                  <a:schemeClr val="tx1"/>
                </a:solidFill>
                <a:latin typeface="Tahoma" charset="0"/>
                <a:ea typeface="Arial" charset="0"/>
                <a:cs typeface="Arial" charset="0"/>
              </a:defRPr>
            </a:lvl1pPr>
            <a:lvl2pPr marL="742950" indent="-285750" eaLnBrk="0" hangingPunct="0">
              <a:defRPr>
                <a:solidFill>
                  <a:schemeClr val="tx1"/>
                </a:solidFill>
                <a:latin typeface="Tahoma" charset="0"/>
                <a:ea typeface="Arial" charset="0"/>
                <a:cs typeface="Arial" charset="0"/>
              </a:defRPr>
            </a:lvl2pPr>
            <a:lvl3pPr marL="1143000" indent="-228600" eaLnBrk="0" hangingPunct="0">
              <a:defRPr>
                <a:solidFill>
                  <a:schemeClr val="tx1"/>
                </a:solidFill>
                <a:latin typeface="Tahoma" charset="0"/>
                <a:ea typeface="Arial" charset="0"/>
                <a:cs typeface="Arial" charset="0"/>
              </a:defRPr>
            </a:lvl3pPr>
            <a:lvl4pPr marL="1600200" indent="-228600" eaLnBrk="0" hangingPunct="0">
              <a:defRPr>
                <a:solidFill>
                  <a:schemeClr val="tx1"/>
                </a:solidFill>
                <a:latin typeface="Tahoma" charset="0"/>
                <a:ea typeface="Arial" charset="0"/>
                <a:cs typeface="Arial" charset="0"/>
              </a:defRPr>
            </a:lvl4pPr>
            <a:lvl5pPr marL="2057400" indent="-228600" eaLnBrk="0" hangingPunct="0">
              <a:defRPr>
                <a:solidFill>
                  <a:schemeClr val="tx1"/>
                </a:solidFill>
                <a:latin typeface="Tahoma" charset="0"/>
                <a:ea typeface="Arial" charset="0"/>
                <a:cs typeface="Arial" charset="0"/>
              </a:defRPr>
            </a:lvl5pPr>
            <a:lvl6pPr marL="2514600" indent="-228600" eaLnBrk="0" fontAlgn="base" hangingPunct="0">
              <a:spcBef>
                <a:spcPct val="0"/>
              </a:spcBef>
              <a:spcAft>
                <a:spcPct val="0"/>
              </a:spcAft>
              <a:defRPr>
                <a:solidFill>
                  <a:schemeClr val="tx1"/>
                </a:solidFill>
                <a:latin typeface="Tahoma" charset="0"/>
                <a:ea typeface="Arial" charset="0"/>
                <a:cs typeface="Arial" charset="0"/>
              </a:defRPr>
            </a:lvl6pPr>
            <a:lvl7pPr marL="2971800" indent="-228600" eaLnBrk="0" fontAlgn="base" hangingPunct="0">
              <a:spcBef>
                <a:spcPct val="0"/>
              </a:spcBef>
              <a:spcAft>
                <a:spcPct val="0"/>
              </a:spcAft>
              <a:defRPr>
                <a:solidFill>
                  <a:schemeClr val="tx1"/>
                </a:solidFill>
                <a:latin typeface="Tahoma" charset="0"/>
                <a:ea typeface="Arial" charset="0"/>
                <a:cs typeface="Arial" charset="0"/>
              </a:defRPr>
            </a:lvl7pPr>
            <a:lvl8pPr marL="3429000" indent="-228600" eaLnBrk="0" fontAlgn="base" hangingPunct="0">
              <a:spcBef>
                <a:spcPct val="0"/>
              </a:spcBef>
              <a:spcAft>
                <a:spcPct val="0"/>
              </a:spcAft>
              <a:defRPr>
                <a:solidFill>
                  <a:schemeClr val="tx1"/>
                </a:solidFill>
                <a:latin typeface="Tahoma" charset="0"/>
                <a:ea typeface="Arial" charset="0"/>
                <a:cs typeface="Arial" charset="0"/>
              </a:defRPr>
            </a:lvl8pPr>
            <a:lvl9pPr marL="3886200" indent="-228600" eaLnBrk="0" fontAlgn="base" hangingPunct="0">
              <a:spcBef>
                <a:spcPct val="0"/>
              </a:spcBef>
              <a:spcAft>
                <a:spcPct val="0"/>
              </a:spcAft>
              <a:defRPr>
                <a:solidFill>
                  <a:schemeClr val="tx1"/>
                </a:solidFill>
                <a:latin typeface="Tahoma" charset="0"/>
                <a:ea typeface="Arial" charset="0"/>
                <a:cs typeface="Arial" charset="0"/>
              </a:defRPr>
            </a:lvl9pPr>
          </a:lstStyle>
          <a:p>
            <a:pPr algn="r">
              <a:defRPr/>
            </a:pPr>
            <a:r>
              <a:rPr lang="ru-RU" sz="1300" dirty="0">
                <a:solidFill>
                  <a:schemeClr val="bg1"/>
                </a:solidFill>
              </a:rPr>
              <a:t>А.Филатов. </a:t>
            </a:r>
          </a:p>
          <a:p>
            <a:pPr algn="r">
              <a:defRPr/>
            </a:pPr>
            <a:r>
              <a:rPr lang="ru-RU" sz="1300" dirty="0">
                <a:solidFill>
                  <a:schemeClr val="bg1"/>
                </a:solidFill>
              </a:rPr>
              <a:t>Профайлинг, </a:t>
            </a:r>
            <a:r>
              <a:rPr lang="ru-RU" sz="1300">
                <a:solidFill>
                  <a:schemeClr val="bg1"/>
                </a:solidFill>
              </a:rPr>
              <a:t>нейротехнологии</a:t>
            </a:r>
            <a:r>
              <a:rPr lang="ru-RU" sz="1300" dirty="0">
                <a:solidFill>
                  <a:schemeClr val="bg1"/>
                </a:solidFill>
              </a:rPr>
              <a:t>, верификация лжи.</a:t>
            </a:r>
          </a:p>
        </p:txBody>
      </p:sp>
      <p:sp>
        <p:nvSpPr>
          <p:cNvPr id="7" name="Прямоугольник 6"/>
          <p:cNvSpPr/>
          <p:nvPr/>
        </p:nvSpPr>
        <p:spPr>
          <a:xfrm>
            <a:off x="-468560" y="6445564"/>
            <a:ext cx="2592288" cy="369332"/>
          </a:xfrm>
          <a:prstGeom prst="rect">
            <a:avLst/>
          </a:prstGeom>
        </p:spPr>
        <p:txBody>
          <a:bodyPr wrap="square">
            <a:spAutoFit/>
          </a:bodyPr>
          <a:lstStyle/>
          <a:p>
            <a:pPr algn="r">
              <a:defRPr/>
            </a:pPr>
            <a:r>
              <a:rPr lang="en-US" dirty="0" smtClean="0">
                <a:solidFill>
                  <a:schemeClr val="bg1"/>
                </a:solidFill>
              </a:rPr>
              <a:t>t.me/ProProfiling</a:t>
            </a:r>
            <a:endParaRPr lang="ru-RU" dirty="0">
              <a:solidFill>
                <a:schemeClr val="bg1"/>
              </a:solidFill>
            </a:endParaRPr>
          </a:p>
        </p:txBody>
      </p:sp>
      <p:pic>
        <p:nvPicPr>
          <p:cNvPr id="2" name="Изображение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1216" y="1124743"/>
            <a:ext cx="7643192" cy="5228503"/>
          </a:xfrm>
          <a:prstGeom prst="rect">
            <a:avLst/>
          </a:prstGeom>
        </p:spPr>
      </p:pic>
    </p:spTree>
    <p:extLst>
      <p:ext uri="{BB962C8B-B14F-4D97-AF65-F5344CB8AC3E}">
        <p14:creationId xmlns:p14="http://schemas.microsoft.com/office/powerpoint/2010/main" val="37858295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01216" y="35722"/>
            <a:ext cx="8229600" cy="714121"/>
          </a:xfrm>
        </p:spPr>
        <p:txBody>
          <a:bodyPr/>
          <a:lstStyle/>
          <a:p>
            <a:r>
              <a:rPr lang="en-US" dirty="0"/>
              <a:t>MMPI </a:t>
            </a:r>
            <a:r>
              <a:rPr lang="ru-RU" dirty="0"/>
              <a:t>и психопаты</a:t>
            </a:r>
            <a:endParaRPr lang="en-US" dirty="0"/>
          </a:p>
        </p:txBody>
      </p:sp>
      <p:sp>
        <p:nvSpPr>
          <p:cNvPr id="6" name="Нижний колонтитул 6"/>
          <p:cNvSpPr>
            <a:spLocks noGrp="1"/>
          </p:cNvSpPr>
          <p:nvPr>
            <p:ph type="ftr" sz="quarter" idx="11"/>
          </p:nvPr>
        </p:nvSpPr>
        <p:spPr>
          <a:xfrm>
            <a:off x="4716016" y="6381328"/>
            <a:ext cx="4211960" cy="365125"/>
          </a:xfrm>
        </p:spPr>
        <p:txBody>
          <a:bodyPr/>
          <a:lstStyle>
            <a:lvl1pPr eaLnBrk="0" hangingPunct="0">
              <a:defRPr>
                <a:solidFill>
                  <a:schemeClr val="tx1"/>
                </a:solidFill>
                <a:latin typeface="Tahoma" charset="0"/>
                <a:ea typeface="Arial" charset="0"/>
                <a:cs typeface="Arial" charset="0"/>
              </a:defRPr>
            </a:lvl1pPr>
            <a:lvl2pPr marL="742950" indent="-285750" eaLnBrk="0" hangingPunct="0">
              <a:defRPr>
                <a:solidFill>
                  <a:schemeClr val="tx1"/>
                </a:solidFill>
                <a:latin typeface="Tahoma" charset="0"/>
                <a:ea typeface="Arial" charset="0"/>
                <a:cs typeface="Arial" charset="0"/>
              </a:defRPr>
            </a:lvl2pPr>
            <a:lvl3pPr marL="1143000" indent="-228600" eaLnBrk="0" hangingPunct="0">
              <a:defRPr>
                <a:solidFill>
                  <a:schemeClr val="tx1"/>
                </a:solidFill>
                <a:latin typeface="Tahoma" charset="0"/>
                <a:ea typeface="Arial" charset="0"/>
                <a:cs typeface="Arial" charset="0"/>
              </a:defRPr>
            </a:lvl3pPr>
            <a:lvl4pPr marL="1600200" indent="-228600" eaLnBrk="0" hangingPunct="0">
              <a:defRPr>
                <a:solidFill>
                  <a:schemeClr val="tx1"/>
                </a:solidFill>
                <a:latin typeface="Tahoma" charset="0"/>
                <a:ea typeface="Arial" charset="0"/>
                <a:cs typeface="Arial" charset="0"/>
              </a:defRPr>
            </a:lvl4pPr>
            <a:lvl5pPr marL="2057400" indent="-228600" eaLnBrk="0" hangingPunct="0">
              <a:defRPr>
                <a:solidFill>
                  <a:schemeClr val="tx1"/>
                </a:solidFill>
                <a:latin typeface="Tahoma" charset="0"/>
                <a:ea typeface="Arial" charset="0"/>
                <a:cs typeface="Arial" charset="0"/>
              </a:defRPr>
            </a:lvl5pPr>
            <a:lvl6pPr marL="2514600" indent="-228600" eaLnBrk="0" fontAlgn="base" hangingPunct="0">
              <a:spcBef>
                <a:spcPct val="0"/>
              </a:spcBef>
              <a:spcAft>
                <a:spcPct val="0"/>
              </a:spcAft>
              <a:defRPr>
                <a:solidFill>
                  <a:schemeClr val="tx1"/>
                </a:solidFill>
                <a:latin typeface="Tahoma" charset="0"/>
                <a:ea typeface="Arial" charset="0"/>
                <a:cs typeface="Arial" charset="0"/>
              </a:defRPr>
            </a:lvl6pPr>
            <a:lvl7pPr marL="2971800" indent="-228600" eaLnBrk="0" fontAlgn="base" hangingPunct="0">
              <a:spcBef>
                <a:spcPct val="0"/>
              </a:spcBef>
              <a:spcAft>
                <a:spcPct val="0"/>
              </a:spcAft>
              <a:defRPr>
                <a:solidFill>
                  <a:schemeClr val="tx1"/>
                </a:solidFill>
                <a:latin typeface="Tahoma" charset="0"/>
                <a:ea typeface="Arial" charset="0"/>
                <a:cs typeface="Arial" charset="0"/>
              </a:defRPr>
            </a:lvl7pPr>
            <a:lvl8pPr marL="3429000" indent="-228600" eaLnBrk="0" fontAlgn="base" hangingPunct="0">
              <a:spcBef>
                <a:spcPct val="0"/>
              </a:spcBef>
              <a:spcAft>
                <a:spcPct val="0"/>
              </a:spcAft>
              <a:defRPr>
                <a:solidFill>
                  <a:schemeClr val="tx1"/>
                </a:solidFill>
                <a:latin typeface="Tahoma" charset="0"/>
                <a:ea typeface="Arial" charset="0"/>
                <a:cs typeface="Arial" charset="0"/>
              </a:defRPr>
            </a:lvl8pPr>
            <a:lvl9pPr marL="3886200" indent="-228600" eaLnBrk="0" fontAlgn="base" hangingPunct="0">
              <a:spcBef>
                <a:spcPct val="0"/>
              </a:spcBef>
              <a:spcAft>
                <a:spcPct val="0"/>
              </a:spcAft>
              <a:defRPr>
                <a:solidFill>
                  <a:schemeClr val="tx1"/>
                </a:solidFill>
                <a:latin typeface="Tahoma" charset="0"/>
                <a:ea typeface="Arial" charset="0"/>
                <a:cs typeface="Arial" charset="0"/>
              </a:defRPr>
            </a:lvl9pPr>
          </a:lstStyle>
          <a:p>
            <a:pPr algn="r">
              <a:defRPr/>
            </a:pPr>
            <a:r>
              <a:rPr lang="ru-RU" sz="1300" dirty="0">
                <a:solidFill>
                  <a:schemeClr val="bg1"/>
                </a:solidFill>
              </a:rPr>
              <a:t>А.Филатов. </a:t>
            </a:r>
          </a:p>
          <a:p>
            <a:pPr algn="r">
              <a:defRPr/>
            </a:pPr>
            <a:r>
              <a:rPr lang="ru-RU" sz="1300" dirty="0">
                <a:solidFill>
                  <a:schemeClr val="bg1"/>
                </a:solidFill>
              </a:rPr>
              <a:t>Профайлинг, </a:t>
            </a:r>
            <a:r>
              <a:rPr lang="ru-RU" sz="1300">
                <a:solidFill>
                  <a:schemeClr val="bg1"/>
                </a:solidFill>
              </a:rPr>
              <a:t>нейротехнологии</a:t>
            </a:r>
            <a:r>
              <a:rPr lang="ru-RU" sz="1300" dirty="0">
                <a:solidFill>
                  <a:schemeClr val="bg1"/>
                </a:solidFill>
              </a:rPr>
              <a:t>, верификация лжи.</a:t>
            </a:r>
          </a:p>
        </p:txBody>
      </p:sp>
      <p:sp>
        <p:nvSpPr>
          <p:cNvPr id="7" name="Прямоугольник 6"/>
          <p:cNvSpPr/>
          <p:nvPr/>
        </p:nvSpPr>
        <p:spPr>
          <a:xfrm>
            <a:off x="-468560" y="6445564"/>
            <a:ext cx="2592288" cy="369332"/>
          </a:xfrm>
          <a:prstGeom prst="rect">
            <a:avLst/>
          </a:prstGeom>
        </p:spPr>
        <p:txBody>
          <a:bodyPr wrap="square">
            <a:spAutoFit/>
          </a:bodyPr>
          <a:lstStyle/>
          <a:p>
            <a:pPr algn="r">
              <a:defRPr/>
            </a:pPr>
            <a:r>
              <a:rPr lang="en-US" dirty="0" smtClean="0">
                <a:solidFill>
                  <a:schemeClr val="bg1"/>
                </a:solidFill>
              </a:rPr>
              <a:t>t.me/ProProfiling</a:t>
            </a:r>
            <a:endParaRPr lang="ru-RU" dirty="0">
              <a:solidFill>
                <a:schemeClr val="bg1"/>
              </a:solidFill>
            </a:endParaRPr>
          </a:p>
        </p:txBody>
      </p:sp>
      <p:pic>
        <p:nvPicPr>
          <p:cNvPr id="2" name="Изображение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7544" y="980727"/>
            <a:ext cx="7992888" cy="5214099"/>
          </a:xfrm>
          <a:prstGeom prst="rect">
            <a:avLst/>
          </a:prstGeom>
        </p:spPr>
      </p:pic>
    </p:spTree>
    <p:extLst>
      <p:ext uri="{BB962C8B-B14F-4D97-AF65-F5344CB8AC3E}">
        <p14:creationId xmlns:p14="http://schemas.microsoft.com/office/powerpoint/2010/main" val="46957196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01216" y="35722"/>
            <a:ext cx="8229600" cy="714121"/>
          </a:xfrm>
        </p:spPr>
        <p:txBody>
          <a:bodyPr/>
          <a:lstStyle/>
          <a:p>
            <a:r>
              <a:rPr lang="en-US" dirty="0"/>
              <a:t>MMPI </a:t>
            </a:r>
            <a:r>
              <a:rPr lang="ru-RU" dirty="0"/>
              <a:t>и психопаты</a:t>
            </a:r>
            <a:endParaRPr lang="en-US" dirty="0"/>
          </a:p>
        </p:txBody>
      </p:sp>
      <p:sp>
        <p:nvSpPr>
          <p:cNvPr id="6" name="Нижний колонтитул 6"/>
          <p:cNvSpPr>
            <a:spLocks noGrp="1"/>
          </p:cNvSpPr>
          <p:nvPr>
            <p:ph type="ftr" sz="quarter" idx="11"/>
          </p:nvPr>
        </p:nvSpPr>
        <p:spPr>
          <a:xfrm>
            <a:off x="4716016" y="6381328"/>
            <a:ext cx="4211960" cy="365125"/>
          </a:xfrm>
        </p:spPr>
        <p:txBody>
          <a:bodyPr/>
          <a:lstStyle>
            <a:lvl1pPr eaLnBrk="0" hangingPunct="0">
              <a:defRPr>
                <a:solidFill>
                  <a:schemeClr val="tx1"/>
                </a:solidFill>
                <a:latin typeface="Tahoma" charset="0"/>
                <a:ea typeface="Arial" charset="0"/>
                <a:cs typeface="Arial" charset="0"/>
              </a:defRPr>
            </a:lvl1pPr>
            <a:lvl2pPr marL="742950" indent="-285750" eaLnBrk="0" hangingPunct="0">
              <a:defRPr>
                <a:solidFill>
                  <a:schemeClr val="tx1"/>
                </a:solidFill>
                <a:latin typeface="Tahoma" charset="0"/>
                <a:ea typeface="Arial" charset="0"/>
                <a:cs typeface="Arial" charset="0"/>
              </a:defRPr>
            </a:lvl2pPr>
            <a:lvl3pPr marL="1143000" indent="-228600" eaLnBrk="0" hangingPunct="0">
              <a:defRPr>
                <a:solidFill>
                  <a:schemeClr val="tx1"/>
                </a:solidFill>
                <a:latin typeface="Tahoma" charset="0"/>
                <a:ea typeface="Arial" charset="0"/>
                <a:cs typeface="Arial" charset="0"/>
              </a:defRPr>
            </a:lvl3pPr>
            <a:lvl4pPr marL="1600200" indent="-228600" eaLnBrk="0" hangingPunct="0">
              <a:defRPr>
                <a:solidFill>
                  <a:schemeClr val="tx1"/>
                </a:solidFill>
                <a:latin typeface="Tahoma" charset="0"/>
                <a:ea typeface="Arial" charset="0"/>
                <a:cs typeface="Arial" charset="0"/>
              </a:defRPr>
            </a:lvl4pPr>
            <a:lvl5pPr marL="2057400" indent="-228600" eaLnBrk="0" hangingPunct="0">
              <a:defRPr>
                <a:solidFill>
                  <a:schemeClr val="tx1"/>
                </a:solidFill>
                <a:latin typeface="Tahoma" charset="0"/>
                <a:ea typeface="Arial" charset="0"/>
                <a:cs typeface="Arial" charset="0"/>
              </a:defRPr>
            </a:lvl5pPr>
            <a:lvl6pPr marL="2514600" indent="-228600" eaLnBrk="0" fontAlgn="base" hangingPunct="0">
              <a:spcBef>
                <a:spcPct val="0"/>
              </a:spcBef>
              <a:spcAft>
                <a:spcPct val="0"/>
              </a:spcAft>
              <a:defRPr>
                <a:solidFill>
                  <a:schemeClr val="tx1"/>
                </a:solidFill>
                <a:latin typeface="Tahoma" charset="0"/>
                <a:ea typeface="Arial" charset="0"/>
                <a:cs typeface="Arial" charset="0"/>
              </a:defRPr>
            </a:lvl6pPr>
            <a:lvl7pPr marL="2971800" indent="-228600" eaLnBrk="0" fontAlgn="base" hangingPunct="0">
              <a:spcBef>
                <a:spcPct val="0"/>
              </a:spcBef>
              <a:spcAft>
                <a:spcPct val="0"/>
              </a:spcAft>
              <a:defRPr>
                <a:solidFill>
                  <a:schemeClr val="tx1"/>
                </a:solidFill>
                <a:latin typeface="Tahoma" charset="0"/>
                <a:ea typeface="Arial" charset="0"/>
                <a:cs typeface="Arial" charset="0"/>
              </a:defRPr>
            </a:lvl7pPr>
            <a:lvl8pPr marL="3429000" indent="-228600" eaLnBrk="0" fontAlgn="base" hangingPunct="0">
              <a:spcBef>
                <a:spcPct val="0"/>
              </a:spcBef>
              <a:spcAft>
                <a:spcPct val="0"/>
              </a:spcAft>
              <a:defRPr>
                <a:solidFill>
                  <a:schemeClr val="tx1"/>
                </a:solidFill>
                <a:latin typeface="Tahoma" charset="0"/>
                <a:ea typeface="Arial" charset="0"/>
                <a:cs typeface="Arial" charset="0"/>
              </a:defRPr>
            </a:lvl8pPr>
            <a:lvl9pPr marL="3886200" indent="-228600" eaLnBrk="0" fontAlgn="base" hangingPunct="0">
              <a:spcBef>
                <a:spcPct val="0"/>
              </a:spcBef>
              <a:spcAft>
                <a:spcPct val="0"/>
              </a:spcAft>
              <a:defRPr>
                <a:solidFill>
                  <a:schemeClr val="tx1"/>
                </a:solidFill>
                <a:latin typeface="Tahoma" charset="0"/>
                <a:ea typeface="Arial" charset="0"/>
                <a:cs typeface="Arial" charset="0"/>
              </a:defRPr>
            </a:lvl9pPr>
          </a:lstStyle>
          <a:p>
            <a:pPr algn="r">
              <a:defRPr/>
            </a:pPr>
            <a:r>
              <a:rPr lang="ru-RU" sz="1300" dirty="0">
                <a:solidFill>
                  <a:schemeClr val="bg1"/>
                </a:solidFill>
              </a:rPr>
              <a:t>А.Филатов. </a:t>
            </a:r>
          </a:p>
          <a:p>
            <a:pPr algn="r">
              <a:defRPr/>
            </a:pPr>
            <a:r>
              <a:rPr lang="ru-RU" sz="1300" dirty="0">
                <a:solidFill>
                  <a:schemeClr val="bg1"/>
                </a:solidFill>
              </a:rPr>
              <a:t>Профайлинг, </a:t>
            </a:r>
            <a:r>
              <a:rPr lang="ru-RU" sz="1300">
                <a:solidFill>
                  <a:schemeClr val="bg1"/>
                </a:solidFill>
              </a:rPr>
              <a:t>нейротехнологии</a:t>
            </a:r>
            <a:r>
              <a:rPr lang="ru-RU" sz="1300" dirty="0">
                <a:solidFill>
                  <a:schemeClr val="bg1"/>
                </a:solidFill>
              </a:rPr>
              <a:t>, верификация лжи.</a:t>
            </a:r>
          </a:p>
        </p:txBody>
      </p:sp>
      <p:sp>
        <p:nvSpPr>
          <p:cNvPr id="7" name="Прямоугольник 6"/>
          <p:cNvSpPr/>
          <p:nvPr/>
        </p:nvSpPr>
        <p:spPr>
          <a:xfrm>
            <a:off x="-468560" y="6445564"/>
            <a:ext cx="2592288" cy="369332"/>
          </a:xfrm>
          <a:prstGeom prst="rect">
            <a:avLst/>
          </a:prstGeom>
        </p:spPr>
        <p:txBody>
          <a:bodyPr wrap="square">
            <a:spAutoFit/>
          </a:bodyPr>
          <a:lstStyle/>
          <a:p>
            <a:pPr algn="r">
              <a:defRPr/>
            </a:pPr>
            <a:r>
              <a:rPr lang="en-US" dirty="0" smtClean="0">
                <a:solidFill>
                  <a:schemeClr val="bg1"/>
                </a:solidFill>
              </a:rPr>
              <a:t>t.me/ProProfiling</a:t>
            </a:r>
            <a:endParaRPr lang="ru-RU" dirty="0">
              <a:solidFill>
                <a:schemeClr val="bg1"/>
              </a:solidFill>
            </a:endParaRPr>
          </a:p>
        </p:txBody>
      </p:sp>
      <p:pic>
        <p:nvPicPr>
          <p:cNvPr id="2" name="Изображение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7544" y="980727"/>
            <a:ext cx="8064896" cy="5214099"/>
          </a:xfrm>
          <a:prstGeom prst="rect">
            <a:avLst/>
          </a:prstGeom>
        </p:spPr>
      </p:pic>
    </p:spTree>
    <p:extLst>
      <p:ext uri="{BB962C8B-B14F-4D97-AF65-F5344CB8AC3E}">
        <p14:creationId xmlns:p14="http://schemas.microsoft.com/office/powerpoint/2010/main" val="207119424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01216" y="35722"/>
            <a:ext cx="8229600" cy="714121"/>
          </a:xfrm>
        </p:spPr>
        <p:txBody>
          <a:bodyPr/>
          <a:lstStyle/>
          <a:p>
            <a:r>
              <a:rPr lang="en-US" dirty="0"/>
              <a:t>MMPI </a:t>
            </a:r>
            <a:r>
              <a:rPr lang="ru-RU" dirty="0"/>
              <a:t>и психопаты</a:t>
            </a:r>
            <a:endParaRPr lang="en-US" dirty="0"/>
          </a:p>
        </p:txBody>
      </p:sp>
      <p:sp>
        <p:nvSpPr>
          <p:cNvPr id="6" name="Нижний колонтитул 6"/>
          <p:cNvSpPr>
            <a:spLocks noGrp="1"/>
          </p:cNvSpPr>
          <p:nvPr>
            <p:ph type="ftr" sz="quarter" idx="11"/>
          </p:nvPr>
        </p:nvSpPr>
        <p:spPr>
          <a:xfrm>
            <a:off x="4716016" y="6381328"/>
            <a:ext cx="4211960" cy="365125"/>
          </a:xfrm>
        </p:spPr>
        <p:txBody>
          <a:bodyPr/>
          <a:lstStyle>
            <a:lvl1pPr eaLnBrk="0" hangingPunct="0">
              <a:defRPr>
                <a:solidFill>
                  <a:schemeClr val="tx1"/>
                </a:solidFill>
                <a:latin typeface="Tahoma" charset="0"/>
                <a:ea typeface="Arial" charset="0"/>
                <a:cs typeface="Arial" charset="0"/>
              </a:defRPr>
            </a:lvl1pPr>
            <a:lvl2pPr marL="742950" indent="-285750" eaLnBrk="0" hangingPunct="0">
              <a:defRPr>
                <a:solidFill>
                  <a:schemeClr val="tx1"/>
                </a:solidFill>
                <a:latin typeface="Tahoma" charset="0"/>
                <a:ea typeface="Arial" charset="0"/>
                <a:cs typeface="Arial" charset="0"/>
              </a:defRPr>
            </a:lvl2pPr>
            <a:lvl3pPr marL="1143000" indent="-228600" eaLnBrk="0" hangingPunct="0">
              <a:defRPr>
                <a:solidFill>
                  <a:schemeClr val="tx1"/>
                </a:solidFill>
                <a:latin typeface="Tahoma" charset="0"/>
                <a:ea typeface="Arial" charset="0"/>
                <a:cs typeface="Arial" charset="0"/>
              </a:defRPr>
            </a:lvl3pPr>
            <a:lvl4pPr marL="1600200" indent="-228600" eaLnBrk="0" hangingPunct="0">
              <a:defRPr>
                <a:solidFill>
                  <a:schemeClr val="tx1"/>
                </a:solidFill>
                <a:latin typeface="Tahoma" charset="0"/>
                <a:ea typeface="Arial" charset="0"/>
                <a:cs typeface="Arial" charset="0"/>
              </a:defRPr>
            </a:lvl4pPr>
            <a:lvl5pPr marL="2057400" indent="-228600" eaLnBrk="0" hangingPunct="0">
              <a:defRPr>
                <a:solidFill>
                  <a:schemeClr val="tx1"/>
                </a:solidFill>
                <a:latin typeface="Tahoma" charset="0"/>
                <a:ea typeface="Arial" charset="0"/>
                <a:cs typeface="Arial" charset="0"/>
              </a:defRPr>
            </a:lvl5pPr>
            <a:lvl6pPr marL="2514600" indent="-228600" eaLnBrk="0" fontAlgn="base" hangingPunct="0">
              <a:spcBef>
                <a:spcPct val="0"/>
              </a:spcBef>
              <a:spcAft>
                <a:spcPct val="0"/>
              </a:spcAft>
              <a:defRPr>
                <a:solidFill>
                  <a:schemeClr val="tx1"/>
                </a:solidFill>
                <a:latin typeface="Tahoma" charset="0"/>
                <a:ea typeface="Arial" charset="0"/>
                <a:cs typeface="Arial" charset="0"/>
              </a:defRPr>
            </a:lvl6pPr>
            <a:lvl7pPr marL="2971800" indent="-228600" eaLnBrk="0" fontAlgn="base" hangingPunct="0">
              <a:spcBef>
                <a:spcPct val="0"/>
              </a:spcBef>
              <a:spcAft>
                <a:spcPct val="0"/>
              </a:spcAft>
              <a:defRPr>
                <a:solidFill>
                  <a:schemeClr val="tx1"/>
                </a:solidFill>
                <a:latin typeface="Tahoma" charset="0"/>
                <a:ea typeface="Arial" charset="0"/>
                <a:cs typeface="Arial" charset="0"/>
              </a:defRPr>
            </a:lvl7pPr>
            <a:lvl8pPr marL="3429000" indent="-228600" eaLnBrk="0" fontAlgn="base" hangingPunct="0">
              <a:spcBef>
                <a:spcPct val="0"/>
              </a:spcBef>
              <a:spcAft>
                <a:spcPct val="0"/>
              </a:spcAft>
              <a:defRPr>
                <a:solidFill>
                  <a:schemeClr val="tx1"/>
                </a:solidFill>
                <a:latin typeface="Tahoma" charset="0"/>
                <a:ea typeface="Arial" charset="0"/>
                <a:cs typeface="Arial" charset="0"/>
              </a:defRPr>
            </a:lvl8pPr>
            <a:lvl9pPr marL="3886200" indent="-228600" eaLnBrk="0" fontAlgn="base" hangingPunct="0">
              <a:spcBef>
                <a:spcPct val="0"/>
              </a:spcBef>
              <a:spcAft>
                <a:spcPct val="0"/>
              </a:spcAft>
              <a:defRPr>
                <a:solidFill>
                  <a:schemeClr val="tx1"/>
                </a:solidFill>
                <a:latin typeface="Tahoma" charset="0"/>
                <a:ea typeface="Arial" charset="0"/>
                <a:cs typeface="Arial" charset="0"/>
              </a:defRPr>
            </a:lvl9pPr>
          </a:lstStyle>
          <a:p>
            <a:pPr algn="r">
              <a:defRPr/>
            </a:pPr>
            <a:r>
              <a:rPr lang="ru-RU" sz="1300" dirty="0">
                <a:solidFill>
                  <a:schemeClr val="bg1"/>
                </a:solidFill>
              </a:rPr>
              <a:t>А.Филатов. </a:t>
            </a:r>
          </a:p>
          <a:p>
            <a:pPr algn="r">
              <a:defRPr/>
            </a:pPr>
            <a:r>
              <a:rPr lang="ru-RU" sz="1300" dirty="0">
                <a:solidFill>
                  <a:schemeClr val="bg1"/>
                </a:solidFill>
              </a:rPr>
              <a:t>Профайлинг, </a:t>
            </a:r>
            <a:r>
              <a:rPr lang="ru-RU" sz="1300">
                <a:solidFill>
                  <a:schemeClr val="bg1"/>
                </a:solidFill>
              </a:rPr>
              <a:t>нейротехнологии</a:t>
            </a:r>
            <a:r>
              <a:rPr lang="ru-RU" sz="1300" dirty="0">
                <a:solidFill>
                  <a:schemeClr val="bg1"/>
                </a:solidFill>
              </a:rPr>
              <a:t>, верификация лжи.</a:t>
            </a:r>
          </a:p>
        </p:txBody>
      </p:sp>
      <p:sp>
        <p:nvSpPr>
          <p:cNvPr id="7" name="Прямоугольник 6"/>
          <p:cNvSpPr/>
          <p:nvPr/>
        </p:nvSpPr>
        <p:spPr>
          <a:xfrm>
            <a:off x="-468560" y="6445564"/>
            <a:ext cx="2592288" cy="369332"/>
          </a:xfrm>
          <a:prstGeom prst="rect">
            <a:avLst/>
          </a:prstGeom>
        </p:spPr>
        <p:txBody>
          <a:bodyPr wrap="square">
            <a:spAutoFit/>
          </a:bodyPr>
          <a:lstStyle/>
          <a:p>
            <a:pPr algn="r">
              <a:defRPr/>
            </a:pPr>
            <a:r>
              <a:rPr lang="en-US" dirty="0" smtClean="0">
                <a:solidFill>
                  <a:schemeClr val="bg1"/>
                </a:solidFill>
              </a:rPr>
              <a:t>t.me/ProProfiling</a:t>
            </a:r>
            <a:endParaRPr lang="ru-RU" dirty="0">
              <a:solidFill>
                <a:schemeClr val="bg1"/>
              </a:solidFill>
            </a:endParaRPr>
          </a:p>
        </p:txBody>
      </p:sp>
      <p:sp>
        <p:nvSpPr>
          <p:cNvPr id="3" name="Прямоугольник 2"/>
          <p:cNvSpPr/>
          <p:nvPr/>
        </p:nvSpPr>
        <p:spPr>
          <a:xfrm>
            <a:off x="323528" y="1412776"/>
            <a:ext cx="8136904" cy="4278094"/>
          </a:xfrm>
          <a:prstGeom prst="rect">
            <a:avLst/>
          </a:prstGeom>
        </p:spPr>
        <p:txBody>
          <a:bodyPr wrap="square">
            <a:spAutoFit/>
          </a:bodyPr>
          <a:lstStyle/>
          <a:p>
            <a:r>
              <a:rPr lang="ru-RU" sz="1700"/>
              <a:t>Тяготение всех показателей к норме в 50П. </a:t>
            </a:r>
          </a:p>
          <a:p>
            <a:r>
              <a:rPr lang="ru-RU" sz="1700"/>
              <a:t>В молодом возрасте - к 60П. </a:t>
            </a:r>
          </a:p>
          <a:p>
            <a:r>
              <a:rPr lang="ru-RU" sz="1700"/>
              <a:t>В среднем - к 70П. В пожилом позволяет говорить о нормальной, по возрасту психике; разность колебаний в 20 - 30П - свидетельство прочной психики; большие колебания связаны со сложной, неустойчивой психикой, а резкое превышение уровня для одного-двух показателей - с направленностью психической структуры и предрасположенностью к определенному заболеванию. </a:t>
            </a:r>
          </a:p>
          <a:p>
            <a:r>
              <a:rPr lang="ru-RU" sz="1700"/>
              <a:t>Эта тенденция может усилиться с возрастом и при неблагоприятных жизненных условиях. </a:t>
            </a:r>
          </a:p>
          <a:p>
            <a:r>
              <a:rPr lang="ru-RU" sz="1700"/>
              <a:t>Показатели 1, 2, 3 шкал, образуют невротическую триаду; </a:t>
            </a:r>
          </a:p>
          <a:p>
            <a:r>
              <a:rPr lang="ru-RU" sz="1700"/>
              <a:t>Шкалы 7, 4, 6, 8, 9 - психическую тетраду. </a:t>
            </a:r>
          </a:p>
          <a:p>
            <a:r>
              <a:rPr lang="ru-RU" sz="1700"/>
              <a:t>Резкое возрастание 7 и 8 шкал, при уменьшении K, может квалифицироваться также, как кратковременный эмоциональный стресс. Улучшение состояния нарушенной психики обычно сопровождается уменьшением показателей 2, 7, F шкал при увеличении К.</a:t>
            </a:r>
          </a:p>
        </p:txBody>
      </p:sp>
    </p:spTree>
    <p:extLst>
      <p:ext uri="{BB962C8B-B14F-4D97-AF65-F5344CB8AC3E}">
        <p14:creationId xmlns:p14="http://schemas.microsoft.com/office/powerpoint/2010/main" val="18870325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Нижний колонтитул 6"/>
          <p:cNvSpPr>
            <a:spLocks noGrp="1"/>
          </p:cNvSpPr>
          <p:nvPr>
            <p:ph type="ftr" sz="quarter" idx="11"/>
          </p:nvPr>
        </p:nvSpPr>
        <p:spPr>
          <a:xfrm>
            <a:off x="3707904" y="6492875"/>
            <a:ext cx="5436096" cy="365125"/>
          </a:xfrm>
        </p:spPr>
        <p:txBody>
          <a:bodyPr/>
          <a:lstStyle/>
          <a:p>
            <a:pPr algn="r">
              <a:defRPr/>
            </a:pPr>
            <a:r>
              <a:rPr lang="ru-RU" sz="1300" dirty="0" err="1">
                <a:solidFill>
                  <a:schemeClr val="bg1"/>
                </a:solidFill>
              </a:rPr>
              <a:t>А.Филатов</a:t>
            </a:r>
            <a:r>
              <a:rPr lang="ru-RU" sz="1300" dirty="0">
                <a:solidFill>
                  <a:schemeClr val="bg1"/>
                </a:solidFill>
              </a:rPr>
              <a:t>. </a:t>
            </a:r>
          </a:p>
          <a:p>
            <a:pPr algn="r">
              <a:defRPr/>
            </a:pPr>
            <a:r>
              <a:rPr lang="ru-RU" sz="1300" dirty="0">
                <a:solidFill>
                  <a:schemeClr val="bg1"/>
                </a:solidFill>
              </a:rPr>
              <a:t>Профайлинг, </a:t>
            </a:r>
            <a:r>
              <a:rPr lang="ru-RU" sz="1300" dirty="0" err="1">
                <a:solidFill>
                  <a:schemeClr val="bg1"/>
                </a:solidFill>
              </a:rPr>
              <a:t>нейротехнологии</a:t>
            </a:r>
            <a:r>
              <a:rPr lang="ru-RU" sz="1300" dirty="0">
                <a:solidFill>
                  <a:schemeClr val="bg1"/>
                </a:solidFill>
              </a:rPr>
              <a:t>, верификация лжи.</a:t>
            </a:r>
          </a:p>
          <a:p>
            <a:pPr algn="r">
              <a:defRPr/>
            </a:pPr>
            <a:endParaRPr lang="ru-RU" sz="1300" b="1" dirty="0">
              <a:solidFill>
                <a:schemeClr val="bg1"/>
              </a:solidFill>
            </a:endParaRPr>
          </a:p>
        </p:txBody>
      </p:sp>
      <p:sp>
        <p:nvSpPr>
          <p:cNvPr id="5" name="Прямоугольник 4"/>
          <p:cNvSpPr/>
          <p:nvPr/>
        </p:nvSpPr>
        <p:spPr>
          <a:xfrm>
            <a:off x="38980" y="6381328"/>
            <a:ext cx="1893274" cy="369332"/>
          </a:xfrm>
          <a:prstGeom prst="rect">
            <a:avLst/>
          </a:prstGeom>
        </p:spPr>
        <p:txBody>
          <a:bodyPr wrap="none">
            <a:spAutoFit/>
          </a:bodyPr>
          <a:lstStyle/>
          <a:p>
            <a:pPr algn="r">
              <a:defRPr/>
            </a:pPr>
            <a:r>
              <a:rPr lang="en-US" dirty="0" err="1">
                <a:solidFill>
                  <a:schemeClr val="bg1"/>
                </a:solidFill>
              </a:rPr>
              <a:t>t.me</a:t>
            </a:r>
            <a:r>
              <a:rPr lang="en-US" dirty="0">
                <a:solidFill>
                  <a:schemeClr val="bg1"/>
                </a:solidFill>
              </a:rPr>
              <a:t>/</a:t>
            </a:r>
            <a:r>
              <a:rPr lang="en-US" dirty="0" err="1">
                <a:solidFill>
                  <a:schemeClr val="bg1"/>
                </a:solidFill>
              </a:rPr>
              <a:t>ProProfiling</a:t>
            </a:r>
            <a:endParaRPr lang="ru-RU" dirty="0">
              <a:solidFill>
                <a:schemeClr val="bg1"/>
              </a:solidFill>
            </a:endParaRPr>
          </a:p>
        </p:txBody>
      </p:sp>
      <p:pic>
        <p:nvPicPr>
          <p:cNvPr id="6" name="Изображение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3582" y="116632"/>
            <a:ext cx="8277607" cy="5976664"/>
          </a:xfrm>
          <a:prstGeom prst="rect">
            <a:avLst/>
          </a:prstGeom>
        </p:spPr>
      </p:pic>
    </p:spTree>
    <p:extLst>
      <p:ext uri="{BB962C8B-B14F-4D97-AF65-F5344CB8AC3E}">
        <p14:creationId xmlns:p14="http://schemas.microsoft.com/office/powerpoint/2010/main" val="1751115551"/>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01216" y="35722"/>
            <a:ext cx="8229600" cy="714121"/>
          </a:xfrm>
        </p:spPr>
        <p:txBody>
          <a:bodyPr/>
          <a:lstStyle/>
          <a:p>
            <a:r>
              <a:rPr lang="en-US" dirty="0"/>
              <a:t>MMPI </a:t>
            </a:r>
            <a:r>
              <a:rPr lang="ru-RU" dirty="0"/>
              <a:t>и психопаты</a:t>
            </a:r>
            <a:endParaRPr lang="en-US" dirty="0"/>
          </a:p>
        </p:txBody>
      </p:sp>
      <p:sp>
        <p:nvSpPr>
          <p:cNvPr id="6" name="Нижний колонтитул 6"/>
          <p:cNvSpPr>
            <a:spLocks noGrp="1"/>
          </p:cNvSpPr>
          <p:nvPr>
            <p:ph type="ftr" sz="quarter" idx="11"/>
          </p:nvPr>
        </p:nvSpPr>
        <p:spPr>
          <a:xfrm>
            <a:off x="4716016" y="6381328"/>
            <a:ext cx="4211960" cy="365125"/>
          </a:xfrm>
        </p:spPr>
        <p:txBody>
          <a:bodyPr/>
          <a:lstStyle>
            <a:lvl1pPr eaLnBrk="0" hangingPunct="0">
              <a:defRPr>
                <a:solidFill>
                  <a:schemeClr val="tx1"/>
                </a:solidFill>
                <a:latin typeface="Tahoma" charset="0"/>
                <a:ea typeface="Arial" charset="0"/>
                <a:cs typeface="Arial" charset="0"/>
              </a:defRPr>
            </a:lvl1pPr>
            <a:lvl2pPr marL="742950" indent="-285750" eaLnBrk="0" hangingPunct="0">
              <a:defRPr>
                <a:solidFill>
                  <a:schemeClr val="tx1"/>
                </a:solidFill>
                <a:latin typeface="Tahoma" charset="0"/>
                <a:ea typeface="Arial" charset="0"/>
                <a:cs typeface="Arial" charset="0"/>
              </a:defRPr>
            </a:lvl2pPr>
            <a:lvl3pPr marL="1143000" indent="-228600" eaLnBrk="0" hangingPunct="0">
              <a:defRPr>
                <a:solidFill>
                  <a:schemeClr val="tx1"/>
                </a:solidFill>
                <a:latin typeface="Tahoma" charset="0"/>
                <a:ea typeface="Arial" charset="0"/>
                <a:cs typeface="Arial" charset="0"/>
              </a:defRPr>
            </a:lvl3pPr>
            <a:lvl4pPr marL="1600200" indent="-228600" eaLnBrk="0" hangingPunct="0">
              <a:defRPr>
                <a:solidFill>
                  <a:schemeClr val="tx1"/>
                </a:solidFill>
                <a:latin typeface="Tahoma" charset="0"/>
                <a:ea typeface="Arial" charset="0"/>
                <a:cs typeface="Arial" charset="0"/>
              </a:defRPr>
            </a:lvl4pPr>
            <a:lvl5pPr marL="2057400" indent="-228600" eaLnBrk="0" hangingPunct="0">
              <a:defRPr>
                <a:solidFill>
                  <a:schemeClr val="tx1"/>
                </a:solidFill>
                <a:latin typeface="Tahoma" charset="0"/>
                <a:ea typeface="Arial" charset="0"/>
                <a:cs typeface="Arial" charset="0"/>
              </a:defRPr>
            </a:lvl5pPr>
            <a:lvl6pPr marL="2514600" indent="-228600" eaLnBrk="0" fontAlgn="base" hangingPunct="0">
              <a:spcBef>
                <a:spcPct val="0"/>
              </a:spcBef>
              <a:spcAft>
                <a:spcPct val="0"/>
              </a:spcAft>
              <a:defRPr>
                <a:solidFill>
                  <a:schemeClr val="tx1"/>
                </a:solidFill>
                <a:latin typeface="Tahoma" charset="0"/>
                <a:ea typeface="Arial" charset="0"/>
                <a:cs typeface="Arial" charset="0"/>
              </a:defRPr>
            </a:lvl6pPr>
            <a:lvl7pPr marL="2971800" indent="-228600" eaLnBrk="0" fontAlgn="base" hangingPunct="0">
              <a:spcBef>
                <a:spcPct val="0"/>
              </a:spcBef>
              <a:spcAft>
                <a:spcPct val="0"/>
              </a:spcAft>
              <a:defRPr>
                <a:solidFill>
                  <a:schemeClr val="tx1"/>
                </a:solidFill>
                <a:latin typeface="Tahoma" charset="0"/>
                <a:ea typeface="Arial" charset="0"/>
                <a:cs typeface="Arial" charset="0"/>
              </a:defRPr>
            </a:lvl7pPr>
            <a:lvl8pPr marL="3429000" indent="-228600" eaLnBrk="0" fontAlgn="base" hangingPunct="0">
              <a:spcBef>
                <a:spcPct val="0"/>
              </a:spcBef>
              <a:spcAft>
                <a:spcPct val="0"/>
              </a:spcAft>
              <a:defRPr>
                <a:solidFill>
                  <a:schemeClr val="tx1"/>
                </a:solidFill>
                <a:latin typeface="Tahoma" charset="0"/>
                <a:ea typeface="Arial" charset="0"/>
                <a:cs typeface="Arial" charset="0"/>
              </a:defRPr>
            </a:lvl8pPr>
            <a:lvl9pPr marL="3886200" indent="-228600" eaLnBrk="0" fontAlgn="base" hangingPunct="0">
              <a:spcBef>
                <a:spcPct val="0"/>
              </a:spcBef>
              <a:spcAft>
                <a:spcPct val="0"/>
              </a:spcAft>
              <a:defRPr>
                <a:solidFill>
                  <a:schemeClr val="tx1"/>
                </a:solidFill>
                <a:latin typeface="Tahoma" charset="0"/>
                <a:ea typeface="Arial" charset="0"/>
                <a:cs typeface="Arial" charset="0"/>
              </a:defRPr>
            </a:lvl9pPr>
          </a:lstStyle>
          <a:p>
            <a:pPr algn="r">
              <a:defRPr/>
            </a:pPr>
            <a:r>
              <a:rPr lang="ru-RU" sz="1300" dirty="0">
                <a:solidFill>
                  <a:schemeClr val="bg1"/>
                </a:solidFill>
              </a:rPr>
              <a:t>А.Филатов. </a:t>
            </a:r>
          </a:p>
          <a:p>
            <a:pPr algn="r">
              <a:defRPr/>
            </a:pPr>
            <a:r>
              <a:rPr lang="ru-RU" sz="1300" dirty="0">
                <a:solidFill>
                  <a:schemeClr val="bg1"/>
                </a:solidFill>
              </a:rPr>
              <a:t>Профайлинг, </a:t>
            </a:r>
            <a:r>
              <a:rPr lang="ru-RU" sz="1300">
                <a:solidFill>
                  <a:schemeClr val="bg1"/>
                </a:solidFill>
              </a:rPr>
              <a:t>нейротехнологии</a:t>
            </a:r>
            <a:r>
              <a:rPr lang="ru-RU" sz="1300" dirty="0">
                <a:solidFill>
                  <a:schemeClr val="bg1"/>
                </a:solidFill>
              </a:rPr>
              <a:t>, верификация лжи.</a:t>
            </a:r>
          </a:p>
        </p:txBody>
      </p:sp>
      <p:sp>
        <p:nvSpPr>
          <p:cNvPr id="7" name="Прямоугольник 6"/>
          <p:cNvSpPr/>
          <p:nvPr/>
        </p:nvSpPr>
        <p:spPr>
          <a:xfrm>
            <a:off x="-468560" y="6445564"/>
            <a:ext cx="2592288" cy="369332"/>
          </a:xfrm>
          <a:prstGeom prst="rect">
            <a:avLst/>
          </a:prstGeom>
        </p:spPr>
        <p:txBody>
          <a:bodyPr wrap="square">
            <a:spAutoFit/>
          </a:bodyPr>
          <a:lstStyle/>
          <a:p>
            <a:pPr algn="r">
              <a:defRPr/>
            </a:pPr>
            <a:r>
              <a:rPr lang="en-US" dirty="0" smtClean="0">
                <a:solidFill>
                  <a:schemeClr val="bg1"/>
                </a:solidFill>
              </a:rPr>
              <a:t>t.me/ProProfiling</a:t>
            </a:r>
            <a:endParaRPr lang="ru-RU" dirty="0">
              <a:solidFill>
                <a:schemeClr val="bg1"/>
              </a:solidFill>
            </a:endParaRPr>
          </a:p>
        </p:txBody>
      </p:sp>
      <p:sp>
        <p:nvSpPr>
          <p:cNvPr id="3" name="Прямоугольник 2"/>
          <p:cNvSpPr/>
          <p:nvPr/>
        </p:nvSpPr>
        <p:spPr>
          <a:xfrm>
            <a:off x="323528" y="1412776"/>
            <a:ext cx="8136904" cy="2585323"/>
          </a:xfrm>
          <a:prstGeom prst="rect">
            <a:avLst/>
          </a:prstGeom>
        </p:spPr>
        <p:txBody>
          <a:bodyPr wrap="square">
            <a:spAutoFit/>
          </a:bodyPr>
          <a:lstStyle/>
          <a:p>
            <a:r>
              <a:rPr lang="ru-RU"/>
              <a:t>Несмотря на то, что эти шкалы имеют количественное выражение, в зависимости от признака каждый участок той или иной шкалы нужно интерпретировать в собственных терминах. </a:t>
            </a:r>
          </a:p>
          <a:p>
            <a:r>
              <a:rPr lang="ru-RU"/>
              <a:t>Поэтому условно шкала разбивается на 5 участков: </a:t>
            </a:r>
          </a:p>
          <a:p>
            <a:r>
              <a:rPr lang="ru-RU"/>
              <a:t>высокие значения (выше 70 Т-баллов); </a:t>
            </a:r>
          </a:p>
          <a:p>
            <a:r>
              <a:rPr lang="ru-RU"/>
              <a:t>повышение шкалы (56 - 70 Т-баллов); </a:t>
            </a:r>
          </a:p>
          <a:p>
            <a:r>
              <a:rPr lang="ru-RU"/>
              <a:t>средние значения шкалы (45 - 55 Т-баллов); </a:t>
            </a:r>
          </a:p>
          <a:p>
            <a:r>
              <a:rPr lang="ru-RU"/>
              <a:t>понижение шкалы (44 - 30 Т-баллов); </a:t>
            </a:r>
          </a:p>
          <a:p>
            <a:r>
              <a:rPr lang="ru-RU"/>
              <a:t>низкие значения шкалы (ниже 30 - Т-баллов). </a:t>
            </a:r>
          </a:p>
        </p:txBody>
      </p:sp>
    </p:spTree>
    <p:extLst>
      <p:ext uri="{BB962C8B-B14F-4D97-AF65-F5344CB8AC3E}">
        <p14:creationId xmlns:p14="http://schemas.microsoft.com/office/powerpoint/2010/main" val="132038959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01216" y="332656"/>
            <a:ext cx="8229600" cy="714121"/>
          </a:xfrm>
        </p:spPr>
        <p:txBody>
          <a:bodyPr/>
          <a:lstStyle/>
          <a:p>
            <a:r>
              <a:rPr lang="ru-RU" sz="3000" dirty="0"/>
              <a:t>Психотипы и криминальные тенденции</a:t>
            </a:r>
            <a:br>
              <a:rPr lang="ru-RU" sz="3000" dirty="0"/>
            </a:br>
            <a:r>
              <a:rPr lang="ru-RU" sz="3000" dirty="0"/>
              <a:t>Истеройды</a:t>
            </a:r>
            <a:endParaRPr lang="en-US" sz="3000" dirty="0"/>
          </a:p>
        </p:txBody>
      </p:sp>
      <p:sp>
        <p:nvSpPr>
          <p:cNvPr id="6" name="Нижний колонтитул 6"/>
          <p:cNvSpPr>
            <a:spLocks noGrp="1"/>
          </p:cNvSpPr>
          <p:nvPr>
            <p:ph type="ftr" sz="quarter" idx="11"/>
          </p:nvPr>
        </p:nvSpPr>
        <p:spPr>
          <a:xfrm>
            <a:off x="4716016" y="6381328"/>
            <a:ext cx="4211960" cy="365125"/>
          </a:xfrm>
        </p:spPr>
        <p:txBody>
          <a:bodyPr/>
          <a:lstStyle>
            <a:lvl1pPr eaLnBrk="0" hangingPunct="0">
              <a:defRPr>
                <a:solidFill>
                  <a:schemeClr val="tx1"/>
                </a:solidFill>
                <a:latin typeface="Tahoma" charset="0"/>
                <a:ea typeface="Arial" charset="0"/>
                <a:cs typeface="Arial" charset="0"/>
              </a:defRPr>
            </a:lvl1pPr>
            <a:lvl2pPr marL="742950" indent="-285750" eaLnBrk="0" hangingPunct="0">
              <a:defRPr>
                <a:solidFill>
                  <a:schemeClr val="tx1"/>
                </a:solidFill>
                <a:latin typeface="Tahoma" charset="0"/>
                <a:ea typeface="Arial" charset="0"/>
                <a:cs typeface="Arial" charset="0"/>
              </a:defRPr>
            </a:lvl2pPr>
            <a:lvl3pPr marL="1143000" indent="-228600" eaLnBrk="0" hangingPunct="0">
              <a:defRPr>
                <a:solidFill>
                  <a:schemeClr val="tx1"/>
                </a:solidFill>
                <a:latin typeface="Tahoma" charset="0"/>
                <a:ea typeface="Arial" charset="0"/>
                <a:cs typeface="Arial" charset="0"/>
              </a:defRPr>
            </a:lvl3pPr>
            <a:lvl4pPr marL="1600200" indent="-228600" eaLnBrk="0" hangingPunct="0">
              <a:defRPr>
                <a:solidFill>
                  <a:schemeClr val="tx1"/>
                </a:solidFill>
                <a:latin typeface="Tahoma" charset="0"/>
                <a:ea typeface="Arial" charset="0"/>
                <a:cs typeface="Arial" charset="0"/>
              </a:defRPr>
            </a:lvl4pPr>
            <a:lvl5pPr marL="2057400" indent="-228600" eaLnBrk="0" hangingPunct="0">
              <a:defRPr>
                <a:solidFill>
                  <a:schemeClr val="tx1"/>
                </a:solidFill>
                <a:latin typeface="Tahoma" charset="0"/>
                <a:ea typeface="Arial" charset="0"/>
                <a:cs typeface="Arial" charset="0"/>
              </a:defRPr>
            </a:lvl5pPr>
            <a:lvl6pPr marL="2514600" indent="-228600" eaLnBrk="0" fontAlgn="base" hangingPunct="0">
              <a:spcBef>
                <a:spcPct val="0"/>
              </a:spcBef>
              <a:spcAft>
                <a:spcPct val="0"/>
              </a:spcAft>
              <a:defRPr>
                <a:solidFill>
                  <a:schemeClr val="tx1"/>
                </a:solidFill>
                <a:latin typeface="Tahoma" charset="0"/>
                <a:ea typeface="Arial" charset="0"/>
                <a:cs typeface="Arial" charset="0"/>
              </a:defRPr>
            </a:lvl6pPr>
            <a:lvl7pPr marL="2971800" indent="-228600" eaLnBrk="0" fontAlgn="base" hangingPunct="0">
              <a:spcBef>
                <a:spcPct val="0"/>
              </a:spcBef>
              <a:spcAft>
                <a:spcPct val="0"/>
              </a:spcAft>
              <a:defRPr>
                <a:solidFill>
                  <a:schemeClr val="tx1"/>
                </a:solidFill>
                <a:latin typeface="Tahoma" charset="0"/>
                <a:ea typeface="Arial" charset="0"/>
                <a:cs typeface="Arial" charset="0"/>
              </a:defRPr>
            </a:lvl7pPr>
            <a:lvl8pPr marL="3429000" indent="-228600" eaLnBrk="0" fontAlgn="base" hangingPunct="0">
              <a:spcBef>
                <a:spcPct val="0"/>
              </a:spcBef>
              <a:spcAft>
                <a:spcPct val="0"/>
              </a:spcAft>
              <a:defRPr>
                <a:solidFill>
                  <a:schemeClr val="tx1"/>
                </a:solidFill>
                <a:latin typeface="Tahoma" charset="0"/>
                <a:ea typeface="Arial" charset="0"/>
                <a:cs typeface="Arial" charset="0"/>
              </a:defRPr>
            </a:lvl8pPr>
            <a:lvl9pPr marL="3886200" indent="-228600" eaLnBrk="0" fontAlgn="base" hangingPunct="0">
              <a:spcBef>
                <a:spcPct val="0"/>
              </a:spcBef>
              <a:spcAft>
                <a:spcPct val="0"/>
              </a:spcAft>
              <a:defRPr>
                <a:solidFill>
                  <a:schemeClr val="tx1"/>
                </a:solidFill>
                <a:latin typeface="Tahoma" charset="0"/>
                <a:ea typeface="Arial" charset="0"/>
                <a:cs typeface="Arial" charset="0"/>
              </a:defRPr>
            </a:lvl9pPr>
          </a:lstStyle>
          <a:p>
            <a:pPr algn="r">
              <a:defRPr/>
            </a:pPr>
            <a:r>
              <a:rPr lang="ru-RU" sz="1300" dirty="0">
                <a:solidFill>
                  <a:schemeClr val="bg1"/>
                </a:solidFill>
              </a:rPr>
              <a:t>А.Филатов. </a:t>
            </a:r>
          </a:p>
          <a:p>
            <a:pPr algn="r">
              <a:defRPr/>
            </a:pPr>
            <a:r>
              <a:rPr lang="ru-RU" sz="1300" dirty="0">
                <a:solidFill>
                  <a:schemeClr val="bg1"/>
                </a:solidFill>
              </a:rPr>
              <a:t>Профайлинг, </a:t>
            </a:r>
            <a:r>
              <a:rPr lang="ru-RU" sz="1300">
                <a:solidFill>
                  <a:schemeClr val="bg1"/>
                </a:solidFill>
              </a:rPr>
              <a:t>нейротехнологии</a:t>
            </a:r>
            <a:r>
              <a:rPr lang="ru-RU" sz="1300" dirty="0">
                <a:solidFill>
                  <a:schemeClr val="bg1"/>
                </a:solidFill>
              </a:rPr>
              <a:t>, верификация лжи.</a:t>
            </a:r>
          </a:p>
        </p:txBody>
      </p:sp>
      <p:sp>
        <p:nvSpPr>
          <p:cNvPr id="7" name="Прямоугольник 6"/>
          <p:cNvSpPr/>
          <p:nvPr/>
        </p:nvSpPr>
        <p:spPr>
          <a:xfrm>
            <a:off x="-468560" y="6445564"/>
            <a:ext cx="2592288" cy="369332"/>
          </a:xfrm>
          <a:prstGeom prst="rect">
            <a:avLst/>
          </a:prstGeom>
        </p:spPr>
        <p:txBody>
          <a:bodyPr wrap="square">
            <a:spAutoFit/>
          </a:bodyPr>
          <a:lstStyle/>
          <a:p>
            <a:pPr algn="r">
              <a:defRPr/>
            </a:pPr>
            <a:r>
              <a:rPr lang="en-US" dirty="0" smtClean="0">
                <a:solidFill>
                  <a:schemeClr val="bg1"/>
                </a:solidFill>
              </a:rPr>
              <a:t>t.me/ProProfiling</a:t>
            </a:r>
            <a:endParaRPr lang="ru-RU" dirty="0">
              <a:solidFill>
                <a:schemeClr val="bg1"/>
              </a:solidFill>
            </a:endParaRPr>
          </a:p>
        </p:txBody>
      </p:sp>
      <p:sp>
        <p:nvSpPr>
          <p:cNvPr id="8" name="Прямоугольник 7"/>
          <p:cNvSpPr/>
          <p:nvPr/>
        </p:nvSpPr>
        <p:spPr>
          <a:xfrm>
            <a:off x="1547664" y="1627994"/>
            <a:ext cx="6120680" cy="3628686"/>
          </a:xfrm>
          <a:prstGeom prst="rect">
            <a:avLst/>
          </a:prstGeom>
        </p:spPr>
        <p:txBody>
          <a:bodyPr wrap="square">
            <a:spAutoFit/>
          </a:bodyPr>
          <a:lstStyle/>
          <a:p>
            <a:pPr>
              <a:lnSpc>
                <a:spcPct val="107000"/>
              </a:lnSpc>
              <a:spcAft>
                <a:spcPts val="800"/>
              </a:spcAft>
            </a:pPr>
            <a:r>
              <a:rPr lang="ru-RU" sz="2000">
                <a:effectLst/>
                <a:latin typeface="Times New Roman" charset="0"/>
                <a:ea typeface="Times New Roman" charset="0"/>
                <a:cs typeface="Times New Roman" charset="0"/>
              </a:rPr>
              <a:t>Склонность к интригам, незначительным демонстративным конфликтам.</a:t>
            </a:r>
            <a:endParaRPr lang="ru-RU" sz="2000">
              <a:effectLst/>
              <a:latin typeface="Calibri" charset="0"/>
              <a:ea typeface="Calibri" charset="0"/>
              <a:cs typeface="Times New Roman" charset="0"/>
            </a:endParaRPr>
          </a:p>
          <a:p>
            <a:pPr>
              <a:lnSpc>
                <a:spcPct val="107000"/>
              </a:lnSpc>
              <a:spcAft>
                <a:spcPts val="800"/>
              </a:spcAft>
            </a:pPr>
            <a:r>
              <a:rPr lang="ru-RU" sz="2000">
                <a:effectLst/>
                <a:latin typeface="Times New Roman" charset="0"/>
                <a:ea typeface="Times New Roman" charset="0"/>
                <a:cs typeface="Times New Roman" charset="0"/>
              </a:rPr>
              <a:t>Возможна непреднамеренная выдача конфиденциальной информации.</a:t>
            </a:r>
            <a:endParaRPr lang="ru-RU" sz="2000">
              <a:effectLst/>
              <a:latin typeface="Calibri" charset="0"/>
              <a:ea typeface="Calibri" charset="0"/>
              <a:cs typeface="Times New Roman" charset="0"/>
            </a:endParaRPr>
          </a:p>
          <a:p>
            <a:pPr>
              <a:lnSpc>
                <a:spcPct val="107000"/>
              </a:lnSpc>
              <a:spcAft>
                <a:spcPts val="800"/>
              </a:spcAft>
            </a:pPr>
            <a:r>
              <a:rPr lang="ru-RU" sz="2000">
                <a:effectLst/>
                <a:latin typeface="Times New Roman" charset="0"/>
                <a:ea typeface="Times New Roman" charset="0"/>
                <a:cs typeface="Times New Roman" charset="0"/>
              </a:rPr>
              <a:t>Склонность к показательным, но при этом незначительным нарушениям корпоративных норм и правил.</a:t>
            </a:r>
            <a:endParaRPr lang="ru-RU" sz="2000">
              <a:effectLst/>
              <a:latin typeface="Calibri" charset="0"/>
              <a:ea typeface="Calibri" charset="0"/>
              <a:cs typeface="Times New Roman" charset="0"/>
            </a:endParaRPr>
          </a:p>
          <a:p>
            <a:r>
              <a:rPr lang="ru-RU" sz="2000">
                <a:effectLst/>
                <a:latin typeface="Times New Roman" charset="0"/>
                <a:ea typeface="Times New Roman" charset="0"/>
              </a:rPr>
              <a:t>Возможны махинации, мелкое мошенничество и воровство (при условии легкости и доступности информации).</a:t>
            </a:r>
            <a:r>
              <a:rPr lang="ru-RU" sz="2000">
                <a:effectLst/>
              </a:rPr>
              <a:t> </a:t>
            </a:r>
            <a:endParaRPr lang="ru-RU" sz="2000"/>
          </a:p>
        </p:txBody>
      </p:sp>
    </p:spTree>
    <p:extLst>
      <p:ext uri="{BB962C8B-B14F-4D97-AF65-F5344CB8AC3E}">
        <p14:creationId xmlns:p14="http://schemas.microsoft.com/office/powerpoint/2010/main" val="184057100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01216" y="332656"/>
            <a:ext cx="8229600" cy="714121"/>
          </a:xfrm>
        </p:spPr>
        <p:txBody>
          <a:bodyPr/>
          <a:lstStyle/>
          <a:p>
            <a:r>
              <a:rPr lang="ru-RU" sz="3000" dirty="0"/>
              <a:t>Психотипы и криминальные тенденции</a:t>
            </a:r>
            <a:br>
              <a:rPr lang="ru-RU" sz="3000" dirty="0"/>
            </a:br>
            <a:r>
              <a:rPr lang="ru-RU" sz="3000" dirty="0"/>
              <a:t>Эпилептойды</a:t>
            </a:r>
            <a:endParaRPr lang="en-US" sz="3000" dirty="0"/>
          </a:p>
        </p:txBody>
      </p:sp>
      <p:sp>
        <p:nvSpPr>
          <p:cNvPr id="6" name="Нижний колонтитул 6"/>
          <p:cNvSpPr>
            <a:spLocks noGrp="1"/>
          </p:cNvSpPr>
          <p:nvPr>
            <p:ph type="ftr" sz="quarter" idx="11"/>
          </p:nvPr>
        </p:nvSpPr>
        <p:spPr>
          <a:xfrm>
            <a:off x="4716016" y="6381328"/>
            <a:ext cx="4211960" cy="365125"/>
          </a:xfrm>
        </p:spPr>
        <p:txBody>
          <a:bodyPr/>
          <a:lstStyle>
            <a:lvl1pPr eaLnBrk="0" hangingPunct="0">
              <a:defRPr>
                <a:solidFill>
                  <a:schemeClr val="tx1"/>
                </a:solidFill>
                <a:latin typeface="Tahoma" charset="0"/>
                <a:ea typeface="Arial" charset="0"/>
                <a:cs typeface="Arial" charset="0"/>
              </a:defRPr>
            </a:lvl1pPr>
            <a:lvl2pPr marL="742950" indent="-285750" eaLnBrk="0" hangingPunct="0">
              <a:defRPr>
                <a:solidFill>
                  <a:schemeClr val="tx1"/>
                </a:solidFill>
                <a:latin typeface="Tahoma" charset="0"/>
                <a:ea typeface="Arial" charset="0"/>
                <a:cs typeface="Arial" charset="0"/>
              </a:defRPr>
            </a:lvl2pPr>
            <a:lvl3pPr marL="1143000" indent="-228600" eaLnBrk="0" hangingPunct="0">
              <a:defRPr>
                <a:solidFill>
                  <a:schemeClr val="tx1"/>
                </a:solidFill>
                <a:latin typeface="Tahoma" charset="0"/>
                <a:ea typeface="Arial" charset="0"/>
                <a:cs typeface="Arial" charset="0"/>
              </a:defRPr>
            </a:lvl3pPr>
            <a:lvl4pPr marL="1600200" indent="-228600" eaLnBrk="0" hangingPunct="0">
              <a:defRPr>
                <a:solidFill>
                  <a:schemeClr val="tx1"/>
                </a:solidFill>
                <a:latin typeface="Tahoma" charset="0"/>
                <a:ea typeface="Arial" charset="0"/>
                <a:cs typeface="Arial" charset="0"/>
              </a:defRPr>
            </a:lvl4pPr>
            <a:lvl5pPr marL="2057400" indent="-228600" eaLnBrk="0" hangingPunct="0">
              <a:defRPr>
                <a:solidFill>
                  <a:schemeClr val="tx1"/>
                </a:solidFill>
                <a:latin typeface="Tahoma" charset="0"/>
                <a:ea typeface="Arial" charset="0"/>
                <a:cs typeface="Arial" charset="0"/>
              </a:defRPr>
            </a:lvl5pPr>
            <a:lvl6pPr marL="2514600" indent="-228600" eaLnBrk="0" fontAlgn="base" hangingPunct="0">
              <a:spcBef>
                <a:spcPct val="0"/>
              </a:spcBef>
              <a:spcAft>
                <a:spcPct val="0"/>
              </a:spcAft>
              <a:defRPr>
                <a:solidFill>
                  <a:schemeClr val="tx1"/>
                </a:solidFill>
                <a:latin typeface="Tahoma" charset="0"/>
                <a:ea typeface="Arial" charset="0"/>
                <a:cs typeface="Arial" charset="0"/>
              </a:defRPr>
            </a:lvl6pPr>
            <a:lvl7pPr marL="2971800" indent="-228600" eaLnBrk="0" fontAlgn="base" hangingPunct="0">
              <a:spcBef>
                <a:spcPct val="0"/>
              </a:spcBef>
              <a:spcAft>
                <a:spcPct val="0"/>
              </a:spcAft>
              <a:defRPr>
                <a:solidFill>
                  <a:schemeClr val="tx1"/>
                </a:solidFill>
                <a:latin typeface="Tahoma" charset="0"/>
                <a:ea typeface="Arial" charset="0"/>
                <a:cs typeface="Arial" charset="0"/>
              </a:defRPr>
            </a:lvl7pPr>
            <a:lvl8pPr marL="3429000" indent="-228600" eaLnBrk="0" fontAlgn="base" hangingPunct="0">
              <a:spcBef>
                <a:spcPct val="0"/>
              </a:spcBef>
              <a:spcAft>
                <a:spcPct val="0"/>
              </a:spcAft>
              <a:defRPr>
                <a:solidFill>
                  <a:schemeClr val="tx1"/>
                </a:solidFill>
                <a:latin typeface="Tahoma" charset="0"/>
                <a:ea typeface="Arial" charset="0"/>
                <a:cs typeface="Arial" charset="0"/>
              </a:defRPr>
            </a:lvl8pPr>
            <a:lvl9pPr marL="3886200" indent="-228600" eaLnBrk="0" fontAlgn="base" hangingPunct="0">
              <a:spcBef>
                <a:spcPct val="0"/>
              </a:spcBef>
              <a:spcAft>
                <a:spcPct val="0"/>
              </a:spcAft>
              <a:defRPr>
                <a:solidFill>
                  <a:schemeClr val="tx1"/>
                </a:solidFill>
                <a:latin typeface="Tahoma" charset="0"/>
                <a:ea typeface="Arial" charset="0"/>
                <a:cs typeface="Arial" charset="0"/>
              </a:defRPr>
            </a:lvl9pPr>
          </a:lstStyle>
          <a:p>
            <a:pPr algn="r">
              <a:defRPr/>
            </a:pPr>
            <a:r>
              <a:rPr lang="ru-RU" sz="1300" dirty="0">
                <a:solidFill>
                  <a:schemeClr val="bg1"/>
                </a:solidFill>
              </a:rPr>
              <a:t>А.Филатов. </a:t>
            </a:r>
          </a:p>
          <a:p>
            <a:pPr algn="r">
              <a:defRPr/>
            </a:pPr>
            <a:r>
              <a:rPr lang="ru-RU" sz="1300" dirty="0">
                <a:solidFill>
                  <a:schemeClr val="bg1"/>
                </a:solidFill>
              </a:rPr>
              <a:t>Профайлинг, </a:t>
            </a:r>
            <a:r>
              <a:rPr lang="ru-RU" sz="1300">
                <a:solidFill>
                  <a:schemeClr val="bg1"/>
                </a:solidFill>
              </a:rPr>
              <a:t>нейротехнологии</a:t>
            </a:r>
            <a:r>
              <a:rPr lang="ru-RU" sz="1300" dirty="0">
                <a:solidFill>
                  <a:schemeClr val="bg1"/>
                </a:solidFill>
              </a:rPr>
              <a:t>, верификация лжи.</a:t>
            </a:r>
          </a:p>
        </p:txBody>
      </p:sp>
      <p:sp>
        <p:nvSpPr>
          <p:cNvPr id="7" name="Прямоугольник 6"/>
          <p:cNvSpPr/>
          <p:nvPr/>
        </p:nvSpPr>
        <p:spPr>
          <a:xfrm>
            <a:off x="-468560" y="6445564"/>
            <a:ext cx="2592288" cy="369332"/>
          </a:xfrm>
          <a:prstGeom prst="rect">
            <a:avLst/>
          </a:prstGeom>
        </p:spPr>
        <p:txBody>
          <a:bodyPr wrap="square">
            <a:spAutoFit/>
          </a:bodyPr>
          <a:lstStyle/>
          <a:p>
            <a:pPr algn="r">
              <a:defRPr/>
            </a:pPr>
            <a:r>
              <a:rPr lang="en-US" dirty="0" smtClean="0">
                <a:solidFill>
                  <a:schemeClr val="bg1"/>
                </a:solidFill>
              </a:rPr>
              <a:t>t.me/ProProfiling</a:t>
            </a:r>
            <a:endParaRPr lang="ru-RU" dirty="0">
              <a:solidFill>
                <a:schemeClr val="bg1"/>
              </a:solidFill>
            </a:endParaRPr>
          </a:p>
        </p:txBody>
      </p:sp>
      <p:graphicFrame>
        <p:nvGraphicFramePr>
          <p:cNvPr id="3" name="Таблица 2"/>
          <p:cNvGraphicFramePr>
            <a:graphicFrameLocks noGrp="1"/>
          </p:cNvGraphicFramePr>
          <p:nvPr>
            <p:extLst>
              <p:ext uri="{D42A27DB-BD31-4B8C-83A1-F6EECF244321}">
                <p14:modId xmlns:p14="http://schemas.microsoft.com/office/powerpoint/2010/main" val="510522443"/>
              </p:ext>
            </p:extLst>
          </p:nvPr>
        </p:nvGraphicFramePr>
        <p:xfrm>
          <a:off x="1835696" y="1838821"/>
          <a:ext cx="5976664" cy="3781044"/>
        </p:xfrm>
        <a:graphic>
          <a:graphicData uri="http://schemas.openxmlformats.org/drawingml/2006/table">
            <a:tbl>
              <a:tblPr firstRow="1" firstCol="1" bandRow="1"/>
              <a:tblGrid>
                <a:gridCol w="5976664"/>
              </a:tblGrid>
              <a:tr h="3781044">
                <a:tc>
                  <a:txBody>
                    <a:bodyPr/>
                    <a:lstStyle/>
                    <a:p>
                      <a:pPr>
                        <a:lnSpc>
                          <a:spcPct val="107000"/>
                        </a:lnSpc>
                        <a:spcAft>
                          <a:spcPts val="800"/>
                        </a:spcAft>
                      </a:pPr>
                      <a:r>
                        <a:rPr lang="ru-RU" sz="2000">
                          <a:effectLst/>
                          <a:latin typeface="Times New Roman" charset="0"/>
                          <a:ea typeface="Times New Roman" charset="0"/>
                          <a:cs typeface="Times New Roman" charset="0"/>
                        </a:rPr>
                        <a:t>Базовое отношение к корпоративным правилам и нормам: «Если не запрещено, значит, можно». Уважительное отношение к запретам.</a:t>
                      </a:r>
                      <a:endParaRPr lang="ru-RU" sz="2000">
                        <a:effectLst/>
                        <a:latin typeface="Calibri" charset="0"/>
                        <a:ea typeface="Calibri" charset="0"/>
                        <a:cs typeface="Times New Roman" charset="0"/>
                      </a:endParaRPr>
                    </a:p>
                    <a:p>
                      <a:pPr>
                        <a:lnSpc>
                          <a:spcPct val="107000"/>
                        </a:lnSpc>
                        <a:spcAft>
                          <a:spcPts val="800"/>
                        </a:spcAft>
                      </a:pPr>
                      <a:r>
                        <a:rPr lang="ru-RU" sz="2000">
                          <a:effectLst/>
                          <a:latin typeface="Times New Roman" charset="0"/>
                          <a:ea typeface="Times New Roman" charset="0"/>
                          <a:cs typeface="Times New Roman" charset="0"/>
                        </a:rPr>
                        <a:t>Характерно стремление к конкуренции и некоторое  проявление конфликтности.</a:t>
                      </a:r>
                      <a:endParaRPr lang="ru-RU" sz="2000">
                        <a:effectLst/>
                        <a:latin typeface="Calibri" charset="0"/>
                        <a:ea typeface="Calibri" charset="0"/>
                        <a:cs typeface="Times New Roman" charset="0"/>
                      </a:endParaRPr>
                    </a:p>
                    <a:p>
                      <a:pPr>
                        <a:lnSpc>
                          <a:spcPct val="107000"/>
                        </a:lnSpc>
                        <a:spcAft>
                          <a:spcPts val="800"/>
                        </a:spcAft>
                      </a:pPr>
                      <a:r>
                        <a:rPr lang="ru-RU" sz="2000">
                          <a:effectLst/>
                          <a:latin typeface="Times New Roman" charset="0"/>
                          <a:ea typeface="Times New Roman" charset="0"/>
                          <a:cs typeface="Times New Roman" charset="0"/>
                        </a:rPr>
                        <a:t>Высокая лояльность при отсутствии зн</a:t>
                      </a:r>
                      <a:r>
                        <a:rPr lang="ru-RU" sz="2000" b="1" i="1">
                          <a:effectLst/>
                          <a:latin typeface="Times New Roman" charset="0"/>
                          <a:ea typeface="Times New Roman" charset="0"/>
                          <a:cs typeface="Times New Roman" charset="0"/>
                        </a:rPr>
                        <a:t>а</a:t>
                      </a:r>
                      <a:r>
                        <a:rPr lang="ru-RU" sz="2000">
                          <a:effectLst/>
                          <a:latin typeface="Times New Roman" charset="0"/>
                          <a:ea typeface="Times New Roman" charset="0"/>
                          <a:cs typeface="Times New Roman" charset="0"/>
                        </a:rPr>
                        <a:t>чимых конфликтов с руководством.</a:t>
                      </a:r>
                      <a:endParaRPr lang="ru-RU" sz="2000">
                        <a:effectLst/>
                        <a:latin typeface="Calibri" charset="0"/>
                        <a:ea typeface="Calibri" charset="0"/>
                        <a:cs typeface="Times New Roman" charset="0"/>
                      </a:endParaRPr>
                    </a:p>
                    <a:p>
                      <a:pPr>
                        <a:lnSpc>
                          <a:spcPct val="107000"/>
                        </a:lnSpc>
                        <a:spcAft>
                          <a:spcPts val="800"/>
                        </a:spcAft>
                      </a:pPr>
                      <a:r>
                        <a:rPr lang="ru-RU" sz="2000">
                          <a:effectLst/>
                          <a:latin typeface="Times New Roman" charset="0"/>
                          <a:ea typeface="Times New Roman" charset="0"/>
                          <a:cs typeface="Times New Roman" charset="0"/>
                        </a:rPr>
                        <a:t>Спланированные мелкие преступления и слабо продуманные схемы</a:t>
                      </a:r>
                      <a:r>
                        <a:rPr lang="ru-RU" sz="1200">
                          <a:effectLst/>
                          <a:latin typeface="Times New Roman" charset="0"/>
                          <a:ea typeface="Times New Roman" charset="0"/>
                          <a:cs typeface="Times New Roman" charset="0"/>
                        </a:rPr>
                        <a:t>.</a:t>
                      </a:r>
                      <a:endParaRPr lang="ru-RU" sz="1100">
                        <a:effectLst/>
                        <a:latin typeface="Calibri" charset="0"/>
                        <a:ea typeface="Calibri" charset="0"/>
                        <a:cs typeface="Times New Roman" charset="0"/>
                      </a:endParaRPr>
                    </a:p>
                  </a:txBody>
                  <a:tcPr marL="9525" marR="9525" marT="9525" marB="9525" anchor="ctr">
                    <a:lnL>
                      <a:noFill/>
                    </a:lnL>
                    <a:lnR>
                      <a:noFill/>
                    </a:lnR>
                    <a:lnT>
                      <a:noFill/>
                    </a:lnT>
                    <a:lnB>
                      <a:noFill/>
                    </a:lnB>
                    <a:solidFill>
                      <a:srgbClr val="FFFFFF"/>
                    </a:solidFill>
                  </a:tcPr>
                </a:tc>
              </a:tr>
            </a:tbl>
          </a:graphicData>
        </a:graphic>
      </p:graphicFrame>
    </p:spTree>
    <p:extLst>
      <p:ext uri="{BB962C8B-B14F-4D97-AF65-F5344CB8AC3E}">
        <p14:creationId xmlns:p14="http://schemas.microsoft.com/office/powerpoint/2010/main" val="26343316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01216" y="332656"/>
            <a:ext cx="8229600" cy="714121"/>
          </a:xfrm>
        </p:spPr>
        <p:txBody>
          <a:bodyPr/>
          <a:lstStyle/>
          <a:p>
            <a:r>
              <a:rPr lang="ru-RU" sz="3000" dirty="0"/>
              <a:t>Психотипы и криминальные тенденции</a:t>
            </a:r>
            <a:br>
              <a:rPr lang="ru-RU" sz="3000" dirty="0"/>
            </a:br>
            <a:r>
              <a:rPr lang="ru-RU" sz="3000" dirty="0"/>
              <a:t>Параноялы</a:t>
            </a:r>
            <a:endParaRPr lang="en-US" sz="3000" dirty="0"/>
          </a:p>
        </p:txBody>
      </p:sp>
      <p:sp>
        <p:nvSpPr>
          <p:cNvPr id="6" name="Нижний колонтитул 6"/>
          <p:cNvSpPr>
            <a:spLocks noGrp="1"/>
          </p:cNvSpPr>
          <p:nvPr>
            <p:ph type="ftr" sz="quarter" idx="11"/>
          </p:nvPr>
        </p:nvSpPr>
        <p:spPr>
          <a:xfrm>
            <a:off x="4716016" y="6381328"/>
            <a:ext cx="4211960" cy="365125"/>
          </a:xfrm>
        </p:spPr>
        <p:txBody>
          <a:bodyPr/>
          <a:lstStyle>
            <a:lvl1pPr eaLnBrk="0" hangingPunct="0">
              <a:defRPr>
                <a:solidFill>
                  <a:schemeClr val="tx1"/>
                </a:solidFill>
                <a:latin typeface="Tahoma" charset="0"/>
                <a:ea typeface="Arial" charset="0"/>
                <a:cs typeface="Arial" charset="0"/>
              </a:defRPr>
            </a:lvl1pPr>
            <a:lvl2pPr marL="742950" indent="-285750" eaLnBrk="0" hangingPunct="0">
              <a:defRPr>
                <a:solidFill>
                  <a:schemeClr val="tx1"/>
                </a:solidFill>
                <a:latin typeface="Tahoma" charset="0"/>
                <a:ea typeface="Arial" charset="0"/>
                <a:cs typeface="Arial" charset="0"/>
              </a:defRPr>
            </a:lvl2pPr>
            <a:lvl3pPr marL="1143000" indent="-228600" eaLnBrk="0" hangingPunct="0">
              <a:defRPr>
                <a:solidFill>
                  <a:schemeClr val="tx1"/>
                </a:solidFill>
                <a:latin typeface="Tahoma" charset="0"/>
                <a:ea typeface="Arial" charset="0"/>
                <a:cs typeface="Arial" charset="0"/>
              </a:defRPr>
            </a:lvl3pPr>
            <a:lvl4pPr marL="1600200" indent="-228600" eaLnBrk="0" hangingPunct="0">
              <a:defRPr>
                <a:solidFill>
                  <a:schemeClr val="tx1"/>
                </a:solidFill>
                <a:latin typeface="Tahoma" charset="0"/>
                <a:ea typeface="Arial" charset="0"/>
                <a:cs typeface="Arial" charset="0"/>
              </a:defRPr>
            </a:lvl4pPr>
            <a:lvl5pPr marL="2057400" indent="-228600" eaLnBrk="0" hangingPunct="0">
              <a:defRPr>
                <a:solidFill>
                  <a:schemeClr val="tx1"/>
                </a:solidFill>
                <a:latin typeface="Tahoma" charset="0"/>
                <a:ea typeface="Arial" charset="0"/>
                <a:cs typeface="Arial" charset="0"/>
              </a:defRPr>
            </a:lvl5pPr>
            <a:lvl6pPr marL="2514600" indent="-228600" eaLnBrk="0" fontAlgn="base" hangingPunct="0">
              <a:spcBef>
                <a:spcPct val="0"/>
              </a:spcBef>
              <a:spcAft>
                <a:spcPct val="0"/>
              </a:spcAft>
              <a:defRPr>
                <a:solidFill>
                  <a:schemeClr val="tx1"/>
                </a:solidFill>
                <a:latin typeface="Tahoma" charset="0"/>
                <a:ea typeface="Arial" charset="0"/>
                <a:cs typeface="Arial" charset="0"/>
              </a:defRPr>
            </a:lvl6pPr>
            <a:lvl7pPr marL="2971800" indent="-228600" eaLnBrk="0" fontAlgn="base" hangingPunct="0">
              <a:spcBef>
                <a:spcPct val="0"/>
              </a:spcBef>
              <a:spcAft>
                <a:spcPct val="0"/>
              </a:spcAft>
              <a:defRPr>
                <a:solidFill>
                  <a:schemeClr val="tx1"/>
                </a:solidFill>
                <a:latin typeface="Tahoma" charset="0"/>
                <a:ea typeface="Arial" charset="0"/>
                <a:cs typeface="Arial" charset="0"/>
              </a:defRPr>
            </a:lvl7pPr>
            <a:lvl8pPr marL="3429000" indent="-228600" eaLnBrk="0" fontAlgn="base" hangingPunct="0">
              <a:spcBef>
                <a:spcPct val="0"/>
              </a:spcBef>
              <a:spcAft>
                <a:spcPct val="0"/>
              </a:spcAft>
              <a:defRPr>
                <a:solidFill>
                  <a:schemeClr val="tx1"/>
                </a:solidFill>
                <a:latin typeface="Tahoma" charset="0"/>
                <a:ea typeface="Arial" charset="0"/>
                <a:cs typeface="Arial" charset="0"/>
              </a:defRPr>
            </a:lvl8pPr>
            <a:lvl9pPr marL="3886200" indent="-228600" eaLnBrk="0" fontAlgn="base" hangingPunct="0">
              <a:spcBef>
                <a:spcPct val="0"/>
              </a:spcBef>
              <a:spcAft>
                <a:spcPct val="0"/>
              </a:spcAft>
              <a:defRPr>
                <a:solidFill>
                  <a:schemeClr val="tx1"/>
                </a:solidFill>
                <a:latin typeface="Tahoma" charset="0"/>
                <a:ea typeface="Arial" charset="0"/>
                <a:cs typeface="Arial" charset="0"/>
              </a:defRPr>
            </a:lvl9pPr>
          </a:lstStyle>
          <a:p>
            <a:pPr algn="r">
              <a:defRPr/>
            </a:pPr>
            <a:r>
              <a:rPr lang="ru-RU" sz="1300" dirty="0">
                <a:solidFill>
                  <a:schemeClr val="bg1"/>
                </a:solidFill>
              </a:rPr>
              <a:t>А.Филатов. </a:t>
            </a:r>
          </a:p>
          <a:p>
            <a:pPr algn="r">
              <a:defRPr/>
            </a:pPr>
            <a:r>
              <a:rPr lang="ru-RU" sz="1300" dirty="0">
                <a:solidFill>
                  <a:schemeClr val="bg1"/>
                </a:solidFill>
              </a:rPr>
              <a:t>Профайлинг, </a:t>
            </a:r>
            <a:r>
              <a:rPr lang="ru-RU" sz="1300">
                <a:solidFill>
                  <a:schemeClr val="bg1"/>
                </a:solidFill>
              </a:rPr>
              <a:t>нейротехнологии</a:t>
            </a:r>
            <a:r>
              <a:rPr lang="ru-RU" sz="1300" dirty="0">
                <a:solidFill>
                  <a:schemeClr val="bg1"/>
                </a:solidFill>
              </a:rPr>
              <a:t>, верификация лжи.</a:t>
            </a:r>
          </a:p>
        </p:txBody>
      </p:sp>
      <p:sp>
        <p:nvSpPr>
          <p:cNvPr id="7" name="Прямоугольник 6"/>
          <p:cNvSpPr/>
          <p:nvPr/>
        </p:nvSpPr>
        <p:spPr>
          <a:xfrm>
            <a:off x="-468560" y="6445564"/>
            <a:ext cx="2592288" cy="369332"/>
          </a:xfrm>
          <a:prstGeom prst="rect">
            <a:avLst/>
          </a:prstGeom>
        </p:spPr>
        <p:txBody>
          <a:bodyPr wrap="square">
            <a:spAutoFit/>
          </a:bodyPr>
          <a:lstStyle/>
          <a:p>
            <a:pPr algn="r">
              <a:defRPr/>
            </a:pPr>
            <a:r>
              <a:rPr lang="en-US" dirty="0" smtClean="0">
                <a:solidFill>
                  <a:schemeClr val="bg1"/>
                </a:solidFill>
              </a:rPr>
              <a:t>t.me/ProProfiling</a:t>
            </a:r>
            <a:endParaRPr lang="ru-RU" dirty="0">
              <a:solidFill>
                <a:schemeClr val="bg1"/>
              </a:solidFill>
            </a:endParaRPr>
          </a:p>
        </p:txBody>
      </p:sp>
      <p:graphicFrame>
        <p:nvGraphicFramePr>
          <p:cNvPr id="2" name="Таблица 1"/>
          <p:cNvGraphicFramePr>
            <a:graphicFrameLocks noGrp="1"/>
          </p:cNvGraphicFramePr>
          <p:nvPr>
            <p:extLst>
              <p:ext uri="{D42A27DB-BD31-4B8C-83A1-F6EECF244321}">
                <p14:modId xmlns:p14="http://schemas.microsoft.com/office/powerpoint/2010/main" val="459497708"/>
              </p:ext>
            </p:extLst>
          </p:nvPr>
        </p:nvGraphicFramePr>
        <p:xfrm>
          <a:off x="1756452" y="1340768"/>
          <a:ext cx="6199924" cy="4619723"/>
        </p:xfrm>
        <a:graphic>
          <a:graphicData uri="http://schemas.openxmlformats.org/drawingml/2006/table">
            <a:tbl>
              <a:tblPr firstRow="1" firstCol="1" bandRow="1"/>
              <a:tblGrid>
                <a:gridCol w="6199924"/>
              </a:tblGrid>
              <a:tr h="4619723">
                <a:tc>
                  <a:txBody>
                    <a:bodyPr/>
                    <a:lstStyle/>
                    <a:p>
                      <a:pPr>
                        <a:lnSpc>
                          <a:spcPct val="107000"/>
                        </a:lnSpc>
                        <a:spcAft>
                          <a:spcPts val="800"/>
                        </a:spcAft>
                      </a:pPr>
                      <a:r>
                        <a:rPr lang="ru-RU" sz="2000">
                          <a:effectLst/>
                          <a:latin typeface="Times New Roman" charset="0"/>
                          <a:ea typeface="Times New Roman" charset="0"/>
                          <a:cs typeface="Times New Roman" charset="0"/>
                        </a:rPr>
                        <a:t>Сознательные и спланированные нарушения норм и корпоративных правил. Случайные нарушения норм и правил редки.</a:t>
                      </a:r>
                      <a:endParaRPr lang="ru-RU" sz="2000">
                        <a:effectLst/>
                        <a:latin typeface="Calibri" charset="0"/>
                        <a:ea typeface="Calibri" charset="0"/>
                        <a:cs typeface="Times New Roman" charset="0"/>
                      </a:endParaRPr>
                    </a:p>
                    <a:p>
                      <a:pPr>
                        <a:lnSpc>
                          <a:spcPct val="107000"/>
                        </a:lnSpc>
                        <a:spcAft>
                          <a:spcPts val="800"/>
                        </a:spcAft>
                      </a:pPr>
                      <a:r>
                        <a:rPr lang="ru-RU" sz="2000">
                          <a:effectLst/>
                          <a:latin typeface="Times New Roman" charset="0"/>
                          <a:ea typeface="Times New Roman" charset="0"/>
                          <a:cs typeface="Times New Roman" charset="0"/>
                        </a:rPr>
                        <a:t>Высокая ориентация на финансы и карьеру могут приводить к дополнительным рискам в области информационной безопасности</a:t>
                      </a:r>
                      <a:endParaRPr lang="ru-RU" sz="2000">
                        <a:effectLst/>
                        <a:latin typeface="Calibri" charset="0"/>
                        <a:ea typeface="Calibri" charset="0"/>
                        <a:cs typeface="Times New Roman" charset="0"/>
                      </a:endParaRPr>
                    </a:p>
                    <a:p>
                      <a:pPr>
                        <a:lnSpc>
                          <a:spcPct val="107000"/>
                        </a:lnSpc>
                        <a:spcAft>
                          <a:spcPts val="800"/>
                        </a:spcAft>
                      </a:pPr>
                      <a:r>
                        <a:rPr lang="ru-RU" sz="2000">
                          <a:effectLst/>
                          <a:latin typeface="Times New Roman" charset="0"/>
                          <a:ea typeface="Times New Roman" charset="0"/>
                          <a:cs typeface="Times New Roman" charset="0"/>
                        </a:rPr>
                        <a:t>Потенциально высокие манипулятивные навыки и склонность к «двойной игре».</a:t>
                      </a:r>
                      <a:endParaRPr lang="ru-RU" sz="2000">
                        <a:effectLst/>
                        <a:latin typeface="Calibri" charset="0"/>
                        <a:ea typeface="Calibri" charset="0"/>
                        <a:cs typeface="Times New Roman" charset="0"/>
                      </a:endParaRPr>
                    </a:p>
                    <a:p>
                      <a:pPr>
                        <a:lnSpc>
                          <a:spcPct val="107000"/>
                        </a:lnSpc>
                        <a:spcAft>
                          <a:spcPts val="800"/>
                        </a:spcAft>
                      </a:pPr>
                      <a:r>
                        <a:rPr lang="ru-RU" sz="2000">
                          <a:effectLst/>
                          <a:latin typeface="Times New Roman" charset="0"/>
                          <a:ea typeface="Times New Roman" charset="0"/>
                          <a:cs typeface="Times New Roman" charset="0"/>
                        </a:rPr>
                        <a:t>Склонность использовать других людей и коллег в собственных целях.</a:t>
                      </a:r>
                      <a:endParaRPr lang="ru-RU" sz="2000">
                        <a:effectLst/>
                        <a:latin typeface="Calibri" charset="0"/>
                        <a:ea typeface="Calibri" charset="0"/>
                        <a:cs typeface="Times New Roman" charset="0"/>
                      </a:endParaRPr>
                    </a:p>
                  </a:txBody>
                  <a:tcPr marL="9525" marR="9525" marT="9525" marB="9525" anchor="ctr">
                    <a:lnL>
                      <a:noFill/>
                    </a:lnL>
                    <a:lnR>
                      <a:noFill/>
                    </a:lnR>
                    <a:lnT>
                      <a:noFill/>
                    </a:lnT>
                    <a:lnB>
                      <a:noFill/>
                    </a:lnB>
                    <a:solidFill>
                      <a:srgbClr val="FFFFFF"/>
                    </a:solidFill>
                  </a:tcPr>
                </a:tc>
              </a:tr>
            </a:tbl>
          </a:graphicData>
        </a:graphic>
      </p:graphicFrame>
    </p:spTree>
    <p:extLst>
      <p:ext uri="{BB962C8B-B14F-4D97-AF65-F5344CB8AC3E}">
        <p14:creationId xmlns:p14="http://schemas.microsoft.com/office/powerpoint/2010/main" val="80273992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01216" y="332656"/>
            <a:ext cx="8229600" cy="714121"/>
          </a:xfrm>
        </p:spPr>
        <p:txBody>
          <a:bodyPr/>
          <a:lstStyle/>
          <a:p>
            <a:r>
              <a:rPr lang="ru-RU" sz="3000" dirty="0"/>
              <a:t>Психотипы и криминальные тенденции</a:t>
            </a:r>
            <a:br>
              <a:rPr lang="ru-RU" sz="3000" dirty="0"/>
            </a:br>
            <a:r>
              <a:rPr lang="ru-RU" sz="3000" dirty="0"/>
              <a:t>Шизойды</a:t>
            </a:r>
            <a:endParaRPr lang="en-US" sz="3000" dirty="0"/>
          </a:p>
        </p:txBody>
      </p:sp>
      <p:sp>
        <p:nvSpPr>
          <p:cNvPr id="6" name="Нижний колонтитул 6"/>
          <p:cNvSpPr>
            <a:spLocks noGrp="1"/>
          </p:cNvSpPr>
          <p:nvPr>
            <p:ph type="ftr" sz="quarter" idx="11"/>
          </p:nvPr>
        </p:nvSpPr>
        <p:spPr>
          <a:xfrm>
            <a:off x="4716016" y="6381328"/>
            <a:ext cx="4211960" cy="365125"/>
          </a:xfrm>
        </p:spPr>
        <p:txBody>
          <a:bodyPr/>
          <a:lstStyle>
            <a:lvl1pPr eaLnBrk="0" hangingPunct="0">
              <a:defRPr>
                <a:solidFill>
                  <a:schemeClr val="tx1"/>
                </a:solidFill>
                <a:latin typeface="Tahoma" charset="0"/>
                <a:ea typeface="Arial" charset="0"/>
                <a:cs typeface="Arial" charset="0"/>
              </a:defRPr>
            </a:lvl1pPr>
            <a:lvl2pPr marL="742950" indent="-285750" eaLnBrk="0" hangingPunct="0">
              <a:defRPr>
                <a:solidFill>
                  <a:schemeClr val="tx1"/>
                </a:solidFill>
                <a:latin typeface="Tahoma" charset="0"/>
                <a:ea typeface="Arial" charset="0"/>
                <a:cs typeface="Arial" charset="0"/>
              </a:defRPr>
            </a:lvl2pPr>
            <a:lvl3pPr marL="1143000" indent="-228600" eaLnBrk="0" hangingPunct="0">
              <a:defRPr>
                <a:solidFill>
                  <a:schemeClr val="tx1"/>
                </a:solidFill>
                <a:latin typeface="Tahoma" charset="0"/>
                <a:ea typeface="Arial" charset="0"/>
                <a:cs typeface="Arial" charset="0"/>
              </a:defRPr>
            </a:lvl3pPr>
            <a:lvl4pPr marL="1600200" indent="-228600" eaLnBrk="0" hangingPunct="0">
              <a:defRPr>
                <a:solidFill>
                  <a:schemeClr val="tx1"/>
                </a:solidFill>
                <a:latin typeface="Tahoma" charset="0"/>
                <a:ea typeface="Arial" charset="0"/>
                <a:cs typeface="Arial" charset="0"/>
              </a:defRPr>
            </a:lvl4pPr>
            <a:lvl5pPr marL="2057400" indent="-228600" eaLnBrk="0" hangingPunct="0">
              <a:defRPr>
                <a:solidFill>
                  <a:schemeClr val="tx1"/>
                </a:solidFill>
                <a:latin typeface="Tahoma" charset="0"/>
                <a:ea typeface="Arial" charset="0"/>
                <a:cs typeface="Arial" charset="0"/>
              </a:defRPr>
            </a:lvl5pPr>
            <a:lvl6pPr marL="2514600" indent="-228600" eaLnBrk="0" fontAlgn="base" hangingPunct="0">
              <a:spcBef>
                <a:spcPct val="0"/>
              </a:spcBef>
              <a:spcAft>
                <a:spcPct val="0"/>
              </a:spcAft>
              <a:defRPr>
                <a:solidFill>
                  <a:schemeClr val="tx1"/>
                </a:solidFill>
                <a:latin typeface="Tahoma" charset="0"/>
                <a:ea typeface="Arial" charset="0"/>
                <a:cs typeface="Arial" charset="0"/>
              </a:defRPr>
            </a:lvl6pPr>
            <a:lvl7pPr marL="2971800" indent="-228600" eaLnBrk="0" fontAlgn="base" hangingPunct="0">
              <a:spcBef>
                <a:spcPct val="0"/>
              </a:spcBef>
              <a:spcAft>
                <a:spcPct val="0"/>
              </a:spcAft>
              <a:defRPr>
                <a:solidFill>
                  <a:schemeClr val="tx1"/>
                </a:solidFill>
                <a:latin typeface="Tahoma" charset="0"/>
                <a:ea typeface="Arial" charset="0"/>
                <a:cs typeface="Arial" charset="0"/>
              </a:defRPr>
            </a:lvl7pPr>
            <a:lvl8pPr marL="3429000" indent="-228600" eaLnBrk="0" fontAlgn="base" hangingPunct="0">
              <a:spcBef>
                <a:spcPct val="0"/>
              </a:spcBef>
              <a:spcAft>
                <a:spcPct val="0"/>
              </a:spcAft>
              <a:defRPr>
                <a:solidFill>
                  <a:schemeClr val="tx1"/>
                </a:solidFill>
                <a:latin typeface="Tahoma" charset="0"/>
                <a:ea typeface="Arial" charset="0"/>
                <a:cs typeface="Arial" charset="0"/>
              </a:defRPr>
            </a:lvl8pPr>
            <a:lvl9pPr marL="3886200" indent="-228600" eaLnBrk="0" fontAlgn="base" hangingPunct="0">
              <a:spcBef>
                <a:spcPct val="0"/>
              </a:spcBef>
              <a:spcAft>
                <a:spcPct val="0"/>
              </a:spcAft>
              <a:defRPr>
                <a:solidFill>
                  <a:schemeClr val="tx1"/>
                </a:solidFill>
                <a:latin typeface="Tahoma" charset="0"/>
                <a:ea typeface="Arial" charset="0"/>
                <a:cs typeface="Arial" charset="0"/>
              </a:defRPr>
            </a:lvl9pPr>
          </a:lstStyle>
          <a:p>
            <a:pPr algn="r">
              <a:defRPr/>
            </a:pPr>
            <a:r>
              <a:rPr lang="ru-RU" sz="1300" dirty="0">
                <a:solidFill>
                  <a:schemeClr val="bg1"/>
                </a:solidFill>
              </a:rPr>
              <a:t>А.Филатов. </a:t>
            </a:r>
          </a:p>
          <a:p>
            <a:pPr algn="r">
              <a:defRPr/>
            </a:pPr>
            <a:r>
              <a:rPr lang="ru-RU" sz="1300" dirty="0">
                <a:solidFill>
                  <a:schemeClr val="bg1"/>
                </a:solidFill>
              </a:rPr>
              <a:t>Профайлинг, </a:t>
            </a:r>
            <a:r>
              <a:rPr lang="ru-RU" sz="1300">
                <a:solidFill>
                  <a:schemeClr val="bg1"/>
                </a:solidFill>
              </a:rPr>
              <a:t>нейротехнологии</a:t>
            </a:r>
            <a:r>
              <a:rPr lang="ru-RU" sz="1300" dirty="0">
                <a:solidFill>
                  <a:schemeClr val="bg1"/>
                </a:solidFill>
              </a:rPr>
              <a:t>, верификация лжи.</a:t>
            </a:r>
          </a:p>
        </p:txBody>
      </p:sp>
      <p:sp>
        <p:nvSpPr>
          <p:cNvPr id="7" name="Прямоугольник 6"/>
          <p:cNvSpPr/>
          <p:nvPr/>
        </p:nvSpPr>
        <p:spPr>
          <a:xfrm>
            <a:off x="-468560" y="6445564"/>
            <a:ext cx="2592288" cy="369332"/>
          </a:xfrm>
          <a:prstGeom prst="rect">
            <a:avLst/>
          </a:prstGeom>
        </p:spPr>
        <p:txBody>
          <a:bodyPr wrap="square">
            <a:spAutoFit/>
          </a:bodyPr>
          <a:lstStyle/>
          <a:p>
            <a:pPr algn="r">
              <a:defRPr/>
            </a:pPr>
            <a:r>
              <a:rPr lang="en-US" dirty="0" smtClean="0">
                <a:solidFill>
                  <a:schemeClr val="bg1"/>
                </a:solidFill>
              </a:rPr>
              <a:t>t.me/ProProfiling</a:t>
            </a:r>
            <a:endParaRPr lang="ru-RU" dirty="0">
              <a:solidFill>
                <a:schemeClr val="bg1"/>
              </a:solidFill>
            </a:endParaRPr>
          </a:p>
        </p:txBody>
      </p:sp>
      <p:graphicFrame>
        <p:nvGraphicFramePr>
          <p:cNvPr id="2" name="Таблица 1"/>
          <p:cNvGraphicFramePr>
            <a:graphicFrameLocks noGrp="1"/>
          </p:cNvGraphicFramePr>
          <p:nvPr>
            <p:extLst>
              <p:ext uri="{D42A27DB-BD31-4B8C-83A1-F6EECF244321}">
                <p14:modId xmlns:p14="http://schemas.microsoft.com/office/powerpoint/2010/main" val="596067764"/>
              </p:ext>
            </p:extLst>
          </p:nvPr>
        </p:nvGraphicFramePr>
        <p:xfrm>
          <a:off x="1636571" y="1700808"/>
          <a:ext cx="6247797" cy="3816424"/>
        </p:xfrm>
        <a:graphic>
          <a:graphicData uri="http://schemas.openxmlformats.org/drawingml/2006/table">
            <a:tbl>
              <a:tblPr firstRow="1" firstCol="1" bandRow="1"/>
              <a:tblGrid>
                <a:gridCol w="6247797"/>
              </a:tblGrid>
              <a:tr h="3816424">
                <a:tc>
                  <a:txBody>
                    <a:bodyPr/>
                    <a:lstStyle/>
                    <a:p>
                      <a:pPr>
                        <a:lnSpc>
                          <a:spcPct val="107000"/>
                        </a:lnSpc>
                        <a:spcAft>
                          <a:spcPts val="800"/>
                        </a:spcAft>
                      </a:pPr>
                      <a:r>
                        <a:rPr lang="ru-RU" sz="2000">
                          <a:effectLst/>
                          <a:latin typeface="Times New Roman" charset="0"/>
                          <a:ea typeface="Times New Roman" charset="0"/>
                          <a:cs typeface="Times New Roman" charset="0"/>
                        </a:rPr>
                        <a:t>Низкий уровень лояльности в случае плохих отношений с руководством.</a:t>
                      </a:r>
                      <a:endParaRPr lang="ru-RU" sz="2000">
                        <a:effectLst/>
                        <a:latin typeface="Calibri" charset="0"/>
                        <a:ea typeface="Calibri" charset="0"/>
                        <a:cs typeface="Times New Roman" charset="0"/>
                      </a:endParaRPr>
                    </a:p>
                    <a:p>
                      <a:pPr>
                        <a:lnSpc>
                          <a:spcPct val="107000"/>
                        </a:lnSpc>
                        <a:spcAft>
                          <a:spcPts val="800"/>
                        </a:spcAft>
                      </a:pPr>
                      <a:r>
                        <a:rPr lang="ru-RU" sz="2000">
                          <a:effectLst/>
                          <a:latin typeface="Times New Roman" charset="0"/>
                          <a:ea typeface="Times New Roman" charset="0"/>
                          <a:cs typeface="Times New Roman" charset="0"/>
                        </a:rPr>
                        <a:t>Характерны спланированные, осознанные, слабо корректируемые нарушения корпоративных норм и правил.</a:t>
                      </a:r>
                      <a:endParaRPr lang="ru-RU" sz="2000">
                        <a:effectLst/>
                        <a:latin typeface="Calibri" charset="0"/>
                        <a:ea typeface="Calibri" charset="0"/>
                        <a:cs typeface="Times New Roman" charset="0"/>
                      </a:endParaRPr>
                    </a:p>
                    <a:p>
                      <a:pPr>
                        <a:lnSpc>
                          <a:spcPct val="107000"/>
                        </a:lnSpc>
                        <a:spcAft>
                          <a:spcPts val="800"/>
                        </a:spcAft>
                      </a:pPr>
                      <a:r>
                        <a:rPr lang="ru-RU" sz="2000">
                          <a:effectLst/>
                          <a:latin typeface="Times New Roman" charset="0"/>
                          <a:ea typeface="Times New Roman" charset="0"/>
                          <a:cs typeface="Times New Roman" charset="0"/>
                        </a:rPr>
                        <a:t>Высокая ориентация на независимость и обособленность.</a:t>
                      </a:r>
                      <a:endParaRPr lang="ru-RU" sz="2000">
                        <a:effectLst/>
                        <a:latin typeface="Calibri" charset="0"/>
                        <a:ea typeface="Calibri" charset="0"/>
                        <a:cs typeface="Times New Roman" charset="0"/>
                      </a:endParaRPr>
                    </a:p>
                    <a:p>
                      <a:pPr>
                        <a:lnSpc>
                          <a:spcPct val="107000"/>
                        </a:lnSpc>
                        <a:spcAft>
                          <a:spcPts val="800"/>
                        </a:spcAft>
                      </a:pPr>
                      <a:r>
                        <a:rPr lang="ru-RU" sz="2000">
                          <a:effectLst/>
                          <a:latin typeface="Times New Roman" charset="0"/>
                          <a:ea typeface="Times New Roman" charset="0"/>
                          <a:cs typeface="Times New Roman" charset="0"/>
                        </a:rPr>
                        <a:t>Потенциально высокая способность к противодействию детекции лжи.</a:t>
                      </a:r>
                      <a:endParaRPr lang="ru-RU" sz="2000">
                        <a:effectLst/>
                        <a:latin typeface="Calibri" charset="0"/>
                        <a:ea typeface="Calibri" charset="0"/>
                        <a:cs typeface="Times New Roman" charset="0"/>
                      </a:endParaRPr>
                    </a:p>
                  </a:txBody>
                  <a:tcPr marL="9525" marR="9525" marT="9525" marB="9525" anchor="ctr">
                    <a:lnL>
                      <a:noFill/>
                    </a:lnL>
                    <a:lnR>
                      <a:noFill/>
                    </a:lnR>
                    <a:lnT>
                      <a:noFill/>
                    </a:lnT>
                    <a:lnB>
                      <a:noFill/>
                    </a:lnB>
                    <a:solidFill>
                      <a:srgbClr val="FFFFFF"/>
                    </a:solidFill>
                  </a:tcPr>
                </a:tc>
              </a:tr>
            </a:tbl>
          </a:graphicData>
        </a:graphic>
      </p:graphicFrame>
    </p:spTree>
    <p:extLst>
      <p:ext uri="{BB962C8B-B14F-4D97-AF65-F5344CB8AC3E}">
        <p14:creationId xmlns:p14="http://schemas.microsoft.com/office/powerpoint/2010/main" val="153515512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01216" y="332656"/>
            <a:ext cx="8229600" cy="714121"/>
          </a:xfrm>
        </p:spPr>
        <p:txBody>
          <a:bodyPr/>
          <a:lstStyle/>
          <a:p>
            <a:r>
              <a:rPr lang="ru-RU" sz="3000" dirty="0"/>
              <a:t>Психотипы и криминальные тенденции</a:t>
            </a:r>
            <a:br>
              <a:rPr lang="ru-RU" sz="3000" dirty="0"/>
            </a:br>
            <a:r>
              <a:rPr lang="ru-RU" sz="3000" dirty="0"/>
              <a:t>эмотивы</a:t>
            </a:r>
            <a:endParaRPr lang="en-US" sz="3000" dirty="0"/>
          </a:p>
        </p:txBody>
      </p:sp>
      <p:sp>
        <p:nvSpPr>
          <p:cNvPr id="6" name="Нижний колонтитул 6"/>
          <p:cNvSpPr>
            <a:spLocks noGrp="1"/>
          </p:cNvSpPr>
          <p:nvPr>
            <p:ph type="ftr" sz="quarter" idx="11"/>
          </p:nvPr>
        </p:nvSpPr>
        <p:spPr>
          <a:xfrm>
            <a:off x="4716016" y="6381328"/>
            <a:ext cx="4211960" cy="365125"/>
          </a:xfrm>
        </p:spPr>
        <p:txBody>
          <a:bodyPr/>
          <a:lstStyle>
            <a:lvl1pPr eaLnBrk="0" hangingPunct="0">
              <a:defRPr>
                <a:solidFill>
                  <a:schemeClr val="tx1"/>
                </a:solidFill>
                <a:latin typeface="Tahoma" charset="0"/>
                <a:ea typeface="Arial" charset="0"/>
                <a:cs typeface="Arial" charset="0"/>
              </a:defRPr>
            </a:lvl1pPr>
            <a:lvl2pPr marL="742950" indent="-285750" eaLnBrk="0" hangingPunct="0">
              <a:defRPr>
                <a:solidFill>
                  <a:schemeClr val="tx1"/>
                </a:solidFill>
                <a:latin typeface="Tahoma" charset="0"/>
                <a:ea typeface="Arial" charset="0"/>
                <a:cs typeface="Arial" charset="0"/>
              </a:defRPr>
            </a:lvl2pPr>
            <a:lvl3pPr marL="1143000" indent="-228600" eaLnBrk="0" hangingPunct="0">
              <a:defRPr>
                <a:solidFill>
                  <a:schemeClr val="tx1"/>
                </a:solidFill>
                <a:latin typeface="Tahoma" charset="0"/>
                <a:ea typeface="Arial" charset="0"/>
                <a:cs typeface="Arial" charset="0"/>
              </a:defRPr>
            </a:lvl3pPr>
            <a:lvl4pPr marL="1600200" indent="-228600" eaLnBrk="0" hangingPunct="0">
              <a:defRPr>
                <a:solidFill>
                  <a:schemeClr val="tx1"/>
                </a:solidFill>
                <a:latin typeface="Tahoma" charset="0"/>
                <a:ea typeface="Arial" charset="0"/>
                <a:cs typeface="Arial" charset="0"/>
              </a:defRPr>
            </a:lvl4pPr>
            <a:lvl5pPr marL="2057400" indent="-228600" eaLnBrk="0" hangingPunct="0">
              <a:defRPr>
                <a:solidFill>
                  <a:schemeClr val="tx1"/>
                </a:solidFill>
                <a:latin typeface="Tahoma" charset="0"/>
                <a:ea typeface="Arial" charset="0"/>
                <a:cs typeface="Arial" charset="0"/>
              </a:defRPr>
            </a:lvl5pPr>
            <a:lvl6pPr marL="2514600" indent="-228600" eaLnBrk="0" fontAlgn="base" hangingPunct="0">
              <a:spcBef>
                <a:spcPct val="0"/>
              </a:spcBef>
              <a:spcAft>
                <a:spcPct val="0"/>
              </a:spcAft>
              <a:defRPr>
                <a:solidFill>
                  <a:schemeClr val="tx1"/>
                </a:solidFill>
                <a:latin typeface="Tahoma" charset="0"/>
                <a:ea typeface="Arial" charset="0"/>
                <a:cs typeface="Arial" charset="0"/>
              </a:defRPr>
            </a:lvl6pPr>
            <a:lvl7pPr marL="2971800" indent="-228600" eaLnBrk="0" fontAlgn="base" hangingPunct="0">
              <a:spcBef>
                <a:spcPct val="0"/>
              </a:spcBef>
              <a:spcAft>
                <a:spcPct val="0"/>
              </a:spcAft>
              <a:defRPr>
                <a:solidFill>
                  <a:schemeClr val="tx1"/>
                </a:solidFill>
                <a:latin typeface="Tahoma" charset="0"/>
                <a:ea typeface="Arial" charset="0"/>
                <a:cs typeface="Arial" charset="0"/>
              </a:defRPr>
            </a:lvl7pPr>
            <a:lvl8pPr marL="3429000" indent="-228600" eaLnBrk="0" fontAlgn="base" hangingPunct="0">
              <a:spcBef>
                <a:spcPct val="0"/>
              </a:spcBef>
              <a:spcAft>
                <a:spcPct val="0"/>
              </a:spcAft>
              <a:defRPr>
                <a:solidFill>
                  <a:schemeClr val="tx1"/>
                </a:solidFill>
                <a:latin typeface="Tahoma" charset="0"/>
                <a:ea typeface="Arial" charset="0"/>
                <a:cs typeface="Arial" charset="0"/>
              </a:defRPr>
            </a:lvl8pPr>
            <a:lvl9pPr marL="3886200" indent="-228600" eaLnBrk="0" fontAlgn="base" hangingPunct="0">
              <a:spcBef>
                <a:spcPct val="0"/>
              </a:spcBef>
              <a:spcAft>
                <a:spcPct val="0"/>
              </a:spcAft>
              <a:defRPr>
                <a:solidFill>
                  <a:schemeClr val="tx1"/>
                </a:solidFill>
                <a:latin typeface="Tahoma" charset="0"/>
                <a:ea typeface="Arial" charset="0"/>
                <a:cs typeface="Arial" charset="0"/>
              </a:defRPr>
            </a:lvl9pPr>
          </a:lstStyle>
          <a:p>
            <a:pPr algn="r">
              <a:defRPr/>
            </a:pPr>
            <a:r>
              <a:rPr lang="ru-RU" sz="1300" dirty="0">
                <a:solidFill>
                  <a:schemeClr val="bg1"/>
                </a:solidFill>
              </a:rPr>
              <a:t>А.Филатов. </a:t>
            </a:r>
          </a:p>
          <a:p>
            <a:pPr algn="r">
              <a:defRPr/>
            </a:pPr>
            <a:r>
              <a:rPr lang="ru-RU" sz="1300" dirty="0">
                <a:solidFill>
                  <a:schemeClr val="bg1"/>
                </a:solidFill>
              </a:rPr>
              <a:t>Профайлинг, </a:t>
            </a:r>
            <a:r>
              <a:rPr lang="ru-RU" sz="1300">
                <a:solidFill>
                  <a:schemeClr val="bg1"/>
                </a:solidFill>
              </a:rPr>
              <a:t>нейротехнологии</a:t>
            </a:r>
            <a:r>
              <a:rPr lang="ru-RU" sz="1300" dirty="0">
                <a:solidFill>
                  <a:schemeClr val="bg1"/>
                </a:solidFill>
              </a:rPr>
              <a:t>, верификация лжи.</a:t>
            </a:r>
          </a:p>
        </p:txBody>
      </p:sp>
      <p:sp>
        <p:nvSpPr>
          <p:cNvPr id="7" name="Прямоугольник 6"/>
          <p:cNvSpPr/>
          <p:nvPr/>
        </p:nvSpPr>
        <p:spPr>
          <a:xfrm>
            <a:off x="-468560" y="6445564"/>
            <a:ext cx="2592288" cy="369332"/>
          </a:xfrm>
          <a:prstGeom prst="rect">
            <a:avLst/>
          </a:prstGeom>
        </p:spPr>
        <p:txBody>
          <a:bodyPr wrap="square">
            <a:spAutoFit/>
          </a:bodyPr>
          <a:lstStyle/>
          <a:p>
            <a:pPr algn="r">
              <a:defRPr/>
            </a:pPr>
            <a:r>
              <a:rPr lang="en-US" dirty="0" smtClean="0">
                <a:solidFill>
                  <a:schemeClr val="bg1"/>
                </a:solidFill>
              </a:rPr>
              <a:t>t.me/ProProfiling</a:t>
            </a:r>
            <a:endParaRPr lang="ru-RU" dirty="0">
              <a:solidFill>
                <a:schemeClr val="bg1"/>
              </a:solidFill>
            </a:endParaRPr>
          </a:p>
        </p:txBody>
      </p:sp>
      <p:graphicFrame>
        <p:nvGraphicFramePr>
          <p:cNvPr id="2" name="Таблица 1"/>
          <p:cNvGraphicFramePr>
            <a:graphicFrameLocks noGrp="1"/>
          </p:cNvGraphicFramePr>
          <p:nvPr>
            <p:extLst>
              <p:ext uri="{D42A27DB-BD31-4B8C-83A1-F6EECF244321}">
                <p14:modId xmlns:p14="http://schemas.microsoft.com/office/powerpoint/2010/main" val="1491810981"/>
              </p:ext>
            </p:extLst>
          </p:nvPr>
        </p:nvGraphicFramePr>
        <p:xfrm>
          <a:off x="1403648" y="1556792"/>
          <a:ext cx="5472608" cy="2932938"/>
        </p:xfrm>
        <a:graphic>
          <a:graphicData uri="http://schemas.openxmlformats.org/drawingml/2006/table">
            <a:tbl>
              <a:tblPr firstRow="1" firstCol="1" bandRow="1"/>
              <a:tblGrid>
                <a:gridCol w="5472608"/>
              </a:tblGrid>
              <a:tr h="0">
                <a:tc>
                  <a:txBody>
                    <a:bodyPr/>
                    <a:lstStyle/>
                    <a:p>
                      <a:pPr>
                        <a:lnSpc>
                          <a:spcPct val="107000"/>
                        </a:lnSpc>
                        <a:spcAft>
                          <a:spcPts val="800"/>
                        </a:spcAft>
                      </a:pPr>
                      <a:r>
                        <a:rPr lang="ru-RU" sz="2000">
                          <a:effectLst/>
                          <a:latin typeface="Times New Roman" charset="0"/>
                          <a:ea typeface="Times New Roman" charset="0"/>
                          <a:cs typeface="Times New Roman" charset="0"/>
                        </a:rPr>
                        <a:t>Незначительная склонность к нарушениям корпоративных норм и политик ИБ</a:t>
                      </a:r>
                      <a:endParaRPr lang="ru-RU" sz="2000">
                        <a:effectLst/>
                        <a:latin typeface="Calibri" charset="0"/>
                        <a:ea typeface="Calibri" charset="0"/>
                        <a:cs typeface="Times New Roman" charset="0"/>
                      </a:endParaRPr>
                    </a:p>
                    <a:p>
                      <a:pPr>
                        <a:lnSpc>
                          <a:spcPct val="107000"/>
                        </a:lnSpc>
                        <a:spcAft>
                          <a:spcPts val="800"/>
                        </a:spcAft>
                      </a:pPr>
                      <a:r>
                        <a:rPr lang="ru-RU" sz="2000">
                          <a:effectLst/>
                          <a:latin typeface="Times New Roman" charset="0"/>
                          <a:ea typeface="Times New Roman" charset="0"/>
                          <a:cs typeface="Times New Roman" charset="0"/>
                        </a:rPr>
                        <a:t>Высокие риски формирования зависимых отношений с другими людьми.</a:t>
                      </a:r>
                      <a:endParaRPr lang="ru-RU" sz="2000">
                        <a:effectLst/>
                        <a:latin typeface="Calibri" charset="0"/>
                        <a:ea typeface="Calibri" charset="0"/>
                        <a:cs typeface="Times New Roman" charset="0"/>
                      </a:endParaRPr>
                    </a:p>
                    <a:p>
                      <a:pPr>
                        <a:lnSpc>
                          <a:spcPct val="107000"/>
                        </a:lnSpc>
                        <a:spcAft>
                          <a:spcPts val="800"/>
                        </a:spcAft>
                      </a:pPr>
                      <a:r>
                        <a:rPr lang="ru-RU" sz="2000">
                          <a:effectLst/>
                          <a:latin typeface="Times New Roman" charset="0"/>
                          <a:ea typeface="Times New Roman" charset="0"/>
                          <a:cs typeface="Times New Roman" charset="0"/>
                        </a:rPr>
                        <a:t>Высокий уровень лояльности, преданности и адаптивности.</a:t>
                      </a:r>
                      <a:endParaRPr lang="ru-RU" sz="2000">
                        <a:effectLst/>
                        <a:latin typeface="Calibri" charset="0"/>
                        <a:ea typeface="Calibri" charset="0"/>
                        <a:cs typeface="Times New Roman" charset="0"/>
                      </a:endParaRPr>
                    </a:p>
                    <a:p>
                      <a:pPr>
                        <a:lnSpc>
                          <a:spcPct val="107000"/>
                        </a:lnSpc>
                        <a:spcAft>
                          <a:spcPts val="800"/>
                        </a:spcAft>
                      </a:pPr>
                      <a:r>
                        <a:rPr lang="ru-RU" sz="2000">
                          <a:effectLst/>
                          <a:latin typeface="Times New Roman" charset="0"/>
                          <a:ea typeface="Times New Roman" charset="0"/>
                          <a:cs typeface="Times New Roman" charset="0"/>
                        </a:rPr>
                        <a:t>Потенциально невысокая конфликтность при склонности к компромиссным решениям.</a:t>
                      </a:r>
                      <a:endParaRPr lang="ru-RU" sz="2000">
                        <a:effectLst/>
                        <a:latin typeface="Calibri" charset="0"/>
                        <a:ea typeface="Calibri" charset="0"/>
                        <a:cs typeface="Times New Roman" charset="0"/>
                      </a:endParaRPr>
                    </a:p>
                  </a:txBody>
                  <a:tcPr marL="9525" marR="9525" marT="9525" marB="9525" anchor="ctr">
                    <a:lnL>
                      <a:noFill/>
                    </a:lnL>
                    <a:lnR>
                      <a:noFill/>
                    </a:lnR>
                    <a:lnT>
                      <a:noFill/>
                    </a:lnT>
                    <a:lnB>
                      <a:noFill/>
                    </a:lnB>
                    <a:solidFill>
                      <a:srgbClr val="FFFFFF"/>
                    </a:solidFill>
                  </a:tcPr>
                </a:tc>
              </a:tr>
            </a:tbl>
          </a:graphicData>
        </a:graphic>
      </p:graphicFrame>
    </p:spTree>
    <p:extLst>
      <p:ext uri="{BB962C8B-B14F-4D97-AF65-F5344CB8AC3E}">
        <p14:creationId xmlns:p14="http://schemas.microsoft.com/office/powerpoint/2010/main" val="72170550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01216" y="332656"/>
            <a:ext cx="8229600" cy="714121"/>
          </a:xfrm>
        </p:spPr>
        <p:txBody>
          <a:bodyPr/>
          <a:lstStyle/>
          <a:p>
            <a:r>
              <a:rPr lang="ru-RU" sz="3000" dirty="0"/>
              <a:t>Психотипы и криминальные тенденции</a:t>
            </a:r>
            <a:br>
              <a:rPr lang="ru-RU" sz="3000" dirty="0"/>
            </a:br>
            <a:r>
              <a:rPr lang="ru-RU" sz="3000" dirty="0"/>
              <a:t>Гипертимы</a:t>
            </a:r>
            <a:endParaRPr lang="en-US" sz="3000" dirty="0"/>
          </a:p>
        </p:txBody>
      </p:sp>
      <p:sp>
        <p:nvSpPr>
          <p:cNvPr id="6" name="Нижний колонтитул 6"/>
          <p:cNvSpPr>
            <a:spLocks noGrp="1"/>
          </p:cNvSpPr>
          <p:nvPr>
            <p:ph type="ftr" sz="quarter" idx="11"/>
          </p:nvPr>
        </p:nvSpPr>
        <p:spPr>
          <a:xfrm>
            <a:off x="4716016" y="6381328"/>
            <a:ext cx="4211960" cy="365125"/>
          </a:xfrm>
        </p:spPr>
        <p:txBody>
          <a:bodyPr/>
          <a:lstStyle>
            <a:lvl1pPr eaLnBrk="0" hangingPunct="0">
              <a:defRPr>
                <a:solidFill>
                  <a:schemeClr val="tx1"/>
                </a:solidFill>
                <a:latin typeface="Tahoma" charset="0"/>
                <a:ea typeface="Arial" charset="0"/>
                <a:cs typeface="Arial" charset="0"/>
              </a:defRPr>
            </a:lvl1pPr>
            <a:lvl2pPr marL="742950" indent="-285750" eaLnBrk="0" hangingPunct="0">
              <a:defRPr>
                <a:solidFill>
                  <a:schemeClr val="tx1"/>
                </a:solidFill>
                <a:latin typeface="Tahoma" charset="0"/>
                <a:ea typeface="Arial" charset="0"/>
                <a:cs typeface="Arial" charset="0"/>
              </a:defRPr>
            </a:lvl2pPr>
            <a:lvl3pPr marL="1143000" indent="-228600" eaLnBrk="0" hangingPunct="0">
              <a:defRPr>
                <a:solidFill>
                  <a:schemeClr val="tx1"/>
                </a:solidFill>
                <a:latin typeface="Tahoma" charset="0"/>
                <a:ea typeface="Arial" charset="0"/>
                <a:cs typeface="Arial" charset="0"/>
              </a:defRPr>
            </a:lvl3pPr>
            <a:lvl4pPr marL="1600200" indent="-228600" eaLnBrk="0" hangingPunct="0">
              <a:defRPr>
                <a:solidFill>
                  <a:schemeClr val="tx1"/>
                </a:solidFill>
                <a:latin typeface="Tahoma" charset="0"/>
                <a:ea typeface="Arial" charset="0"/>
                <a:cs typeface="Arial" charset="0"/>
              </a:defRPr>
            </a:lvl4pPr>
            <a:lvl5pPr marL="2057400" indent="-228600" eaLnBrk="0" hangingPunct="0">
              <a:defRPr>
                <a:solidFill>
                  <a:schemeClr val="tx1"/>
                </a:solidFill>
                <a:latin typeface="Tahoma" charset="0"/>
                <a:ea typeface="Arial" charset="0"/>
                <a:cs typeface="Arial" charset="0"/>
              </a:defRPr>
            </a:lvl5pPr>
            <a:lvl6pPr marL="2514600" indent="-228600" eaLnBrk="0" fontAlgn="base" hangingPunct="0">
              <a:spcBef>
                <a:spcPct val="0"/>
              </a:spcBef>
              <a:spcAft>
                <a:spcPct val="0"/>
              </a:spcAft>
              <a:defRPr>
                <a:solidFill>
                  <a:schemeClr val="tx1"/>
                </a:solidFill>
                <a:latin typeface="Tahoma" charset="0"/>
                <a:ea typeface="Arial" charset="0"/>
                <a:cs typeface="Arial" charset="0"/>
              </a:defRPr>
            </a:lvl6pPr>
            <a:lvl7pPr marL="2971800" indent="-228600" eaLnBrk="0" fontAlgn="base" hangingPunct="0">
              <a:spcBef>
                <a:spcPct val="0"/>
              </a:spcBef>
              <a:spcAft>
                <a:spcPct val="0"/>
              </a:spcAft>
              <a:defRPr>
                <a:solidFill>
                  <a:schemeClr val="tx1"/>
                </a:solidFill>
                <a:latin typeface="Tahoma" charset="0"/>
                <a:ea typeface="Arial" charset="0"/>
                <a:cs typeface="Arial" charset="0"/>
              </a:defRPr>
            </a:lvl7pPr>
            <a:lvl8pPr marL="3429000" indent="-228600" eaLnBrk="0" fontAlgn="base" hangingPunct="0">
              <a:spcBef>
                <a:spcPct val="0"/>
              </a:spcBef>
              <a:spcAft>
                <a:spcPct val="0"/>
              </a:spcAft>
              <a:defRPr>
                <a:solidFill>
                  <a:schemeClr val="tx1"/>
                </a:solidFill>
                <a:latin typeface="Tahoma" charset="0"/>
                <a:ea typeface="Arial" charset="0"/>
                <a:cs typeface="Arial" charset="0"/>
              </a:defRPr>
            </a:lvl8pPr>
            <a:lvl9pPr marL="3886200" indent="-228600" eaLnBrk="0" fontAlgn="base" hangingPunct="0">
              <a:spcBef>
                <a:spcPct val="0"/>
              </a:spcBef>
              <a:spcAft>
                <a:spcPct val="0"/>
              </a:spcAft>
              <a:defRPr>
                <a:solidFill>
                  <a:schemeClr val="tx1"/>
                </a:solidFill>
                <a:latin typeface="Tahoma" charset="0"/>
                <a:ea typeface="Arial" charset="0"/>
                <a:cs typeface="Arial" charset="0"/>
              </a:defRPr>
            </a:lvl9pPr>
          </a:lstStyle>
          <a:p>
            <a:pPr algn="r">
              <a:defRPr/>
            </a:pPr>
            <a:r>
              <a:rPr lang="ru-RU" sz="1300" dirty="0">
                <a:solidFill>
                  <a:schemeClr val="bg1"/>
                </a:solidFill>
              </a:rPr>
              <a:t>А.Филатов. </a:t>
            </a:r>
          </a:p>
          <a:p>
            <a:pPr algn="r">
              <a:defRPr/>
            </a:pPr>
            <a:r>
              <a:rPr lang="ru-RU" sz="1300" dirty="0">
                <a:solidFill>
                  <a:schemeClr val="bg1"/>
                </a:solidFill>
              </a:rPr>
              <a:t>Профайлинг, </a:t>
            </a:r>
            <a:r>
              <a:rPr lang="ru-RU" sz="1300">
                <a:solidFill>
                  <a:schemeClr val="bg1"/>
                </a:solidFill>
              </a:rPr>
              <a:t>нейротехнологии</a:t>
            </a:r>
            <a:r>
              <a:rPr lang="ru-RU" sz="1300" dirty="0">
                <a:solidFill>
                  <a:schemeClr val="bg1"/>
                </a:solidFill>
              </a:rPr>
              <a:t>, верификация лжи.</a:t>
            </a:r>
          </a:p>
        </p:txBody>
      </p:sp>
      <p:sp>
        <p:nvSpPr>
          <p:cNvPr id="7" name="Прямоугольник 6"/>
          <p:cNvSpPr/>
          <p:nvPr/>
        </p:nvSpPr>
        <p:spPr>
          <a:xfrm>
            <a:off x="-468560" y="6445564"/>
            <a:ext cx="2592288" cy="369332"/>
          </a:xfrm>
          <a:prstGeom prst="rect">
            <a:avLst/>
          </a:prstGeom>
        </p:spPr>
        <p:txBody>
          <a:bodyPr wrap="square">
            <a:spAutoFit/>
          </a:bodyPr>
          <a:lstStyle/>
          <a:p>
            <a:pPr algn="r">
              <a:defRPr/>
            </a:pPr>
            <a:r>
              <a:rPr lang="en-US" dirty="0" smtClean="0">
                <a:solidFill>
                  <a:schemeClr val="bg1"/>
                </a:solidFill>
              </a:rPr>
              <a:t>t.me/ProProfiling</a:t>
            </a:r>
            <a:endParaRPr lang="ru-RU" dirty="0">
              <a:solidFill>
                <a:schemeClr val="bg1"/>
              </a:solidFill>
            </a:endParaRPr>
          </a:p>
        </p:txBody>
      </p:sp>
      <p:graphicFrame>
        <p:nvGraphicFramePr>
          <p:cNvPr id="2" name="Таблица 1"/>
          <p:cNvGraphicFramePr>
            <a:graphicFrameLocks noGrp="1"/>
          </p:cNvGraphicFramePr>
          <p:nvPr>
            <p:extLst>
              <p:ext uri="{D42A27DB-BD31-4B8C-83A1-F6EECF244321}">
                <p14:modId xmlns:p14="http://schemas.microsoft.com/office/powerpoint/2010/main" val="260302264"/>
              </p:ext>
            </p:extLst>
          </p:nvPr>
        </p:nvGraphicFramePr>
        <p:xfrm>
          <a:off x="1403648" y="1647127"/>
          <a:ext cx="6192688" cy="2932938"/>
        </p:xfrm>
        <a:graphic>
          <a:graphicData uri="http://schemas.openxmlformats.org/drawingml/2006/table">
            <a:tbl>
              <a:tblPr firstRow="1" firstCol="1" bandRow="1"/>
              <a:tblGrid>
                <a:gridCol w="6192688"/>
              </a:tblGrid>
              <a:tr h="0">
                <a:tc>
                  <a:txBody>
                    <a:bodyPr/>
                    <a:lstStyle/>
                    <a:p>
                      <a:pPr>
                        <a:lnSpc>
                          <a:spcPct val="107000"/>
                        </a:lnSpc>
                        <a:spcAft>
                          <a:spcPts val="800"/>
                        </a:spcAft>
                      </a:pPr>
                      <a:r>
                        <a:rPr lang="ru-RU" sz="2000">
                          <a:effectLst/>
                          <a:latin typeface="Times New Roman" charset="0"/>
                          <a:ea typeface="Times New Roman" charset="0"/>
                          <a:cs typeface="Times New Roman" charset="0"/>
                        </a:rPr>
                        <a:t>Непреднамеренные и неподготовленные нарушения корпоративных норм и правил.</a:t>
                      </a:r>
                      <a:endParaRPr lang="ru-RU" sz="2000">
                        <a:effectLst/>
                        <a:latin typeface="Calibri" charset="0"/>
                        <a:ea typeface="Calibri" charset="0"/>
                        <a:cs typeface="Times New Roman" charset="0"/>
                      </a:endParaRPr>
                    </a:p>
                    <a:p>
                      <a:pPr>
                        <a:lnSpc>
                          <a:spcPct val="107000"/>
                        </a:lnSpc>
                        <a:spcAft>
                          <a:spcPts val="800"/>
                        </a:spcAft>
                      </a:pPr>
                      <a:r>
                        <a:rPr lang="ru-RU" sz="2000">
                          <a:effectLst/>
                          <a:latin typeface="Times New Roman" charset="0"/>
                          <a:ea typeface="Times New Roman" charset="0"/>
                          <a:cs typeface="Times New Roman" charset="0"/>
                        </a:rPr>
                        <a:t>Характерны мелкие и ситуативные нарушения – мелкий обман, воровство и прочее.</a:t>
                      </a:r>
                      <a:endParaRPr lang="ru-RU" sz="2000">
                        <a:effectLst/>
                        <a:latin typeface="Calibri" charset="0"/>
                        <a:ea typeface="Calibri" charset="0"/>
                        <a:cs typeface="Times New Roman" charset="0"/>
                      </a:endParaRPr>
                    </a:p>
                    <a:p>
                      <a:pPr>
                        <a:lnSpc>
                          <a:spcPct val="107000"/>
                        </a:lnSpc>
                        <a:spcAft>
                          <a:spcPts val="800"/>
                        </a:spcAft>
                      </a:pPr>
                      <a:r>
                        <a:rPr lang="ru-RU" sz="2000">
                          <a:effectLst/>
                          <a:latin typeface="Times New Roman" charset="0"/>
                          <a:ea typeface="Times New Roman" charset="0"/>
                          <a:cs typeface="Times New Roman" charset="0"/>
                        </a:rPr>
                        <a:t>Потенциально высокая зависимость от чужого мнения и склонность попадать под влияние окружающих.</a:t>
                      </a:r>
                      <a:endParaRPr lang="ru-RU" sz="2000">
                        <a:effectLst/>
                        <a:latin typeface="Calibri" charset="0"/>
                        <a:ea typeface="Calibri" charset="0"/>
                        <a:cs typeface="Times New Roman" charset="0"/>
                      </a:endParaRPr>
                    </a:p>
                    <a:p>
                      <a:pPr>
                        <a:lnSpc>
                          <a:spcPct val="107000"/>
                        </a:lnSpc>
                        <a:spcAft>
                          <a:spcPts val="800"/>
                        </a:spcAft>
                      </a:pPr>
                      <a:r>
                        <a:rPr lang="ru-RU" sz="2000">
                          <a:effectLst/>
                          <a:latin typeface="Times New Roman" charset="0"/>
                          <a:ea typeface="Times New Roman" charset="0"/>
                          <a:cs typeface="Times New Roman" charset="0"/>
                        </a:rPr>
                        <a:t>Потенциально низкие навыки к сохранению коммерческой тайны.</a:t>
                      </a:r>
                      <a:endParaRPr lang="ru-RU" sz="2000">
                        <a:effectLst/>
                        <a:latin typeface="Calibri" charset="0"/>
                        <a:ea typeface="Calibri" charset="0"/>
                        <a:cs typeface="Times New Roman" charset="0"/>
                      </a:endParaRPr>
                    </a:p>
                  </a:txBody>
                  <a:tcPr marL="9525" marR="9525" marT="9525" marB="9525" anchor="ctr">
                    <a:lnL>
                      <a:noFill/>
                    </a:lnL>
                    <a:lnR>
                      <a:noFill/>
                    </a:lnR>
                    <a:lnT>
                      <a:noFill/>
                    </a:lnT>
                    <a:lnB>
                      <a:noFill/>
                    </a:lnB>
                    <a:solidFill>
                      <a:srgbClr val="FFFFFF"/>
                    </a:solidFill>
                  </a:tcPr>
                </a:tc>
              </a:tr>
            </a:tbl>
          </a:graphicData>
        </a:graphic>
      </p:graphicFrame>
    </p:spTree>
    <p:extLst>
      <p:ext uri="{BB962C8B-B14F-4D97-AF65-F5344CB8AC3E}">
        <p14:creationId xmlns:p14="http://schemas.microsoft.com/office/powerpoint/2010/main" val="147512588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01216" y="332656"/>
            <a:ext cx="8229600" cy="714121"/>
          </a:xfrm>
        </p:spPr>
        <p:txBody>
          <a:bodyPr/>
          <a:lstStyle/>
          <a:p>
            <a:r>
              <a:rPr lang="ru-RU" sz="3000" dirty="0"/>
              <a:t>Психотипы и криминальные тенденции</a:t>
            </a:r>
            <a:br>
              <a:rPr lang="ru-RU" sz="3000" dirty="0"/>
            </a:br>
            <a:r>
              <a:rPr lang="ru-RU" sz="3000" dirty="0"/>
              <a:t>тревожные</a:t>
            </a:r>
            <a:endParaRPr lang="en-US" sz="3000" dirty="0"/>
          </a:p>
        </p:txBody>
      </p:sp>
      <p:sp>
        <p:nvSpPr>
          <p:cNvPr id="6" name="Нижний колонтитул 6"/>
          <p:cNvSpPr>
            <a:spLocks noGrp="1"/>
          </p:cNvSpPr>
          <p:nvPr>
            <p:ph type="ftr" sz="quarter" idx="11"/>
          </p:nvPr>
        </p:nvSpPr>
        <p:spPr>
          <a:xfrm>
            <a:off x="4716016" y="6381328"/>
            <a:ext cx="4211960" cy="365125"/>
          </a:xfrm>
        </p:spPr>
        <p:txBody>
          <a:bodyPr/>
          <a:lstStyle>
            <a:lvl1pPr eaLnBrk="0" hangingPunct="0">
              <a:defRPr>
                <a:solidFill>
                  <a:schemeClr val="tx1"/>
                </a:solidFill>
                <a:latin typeface="Tahoma" charset="0"/>
                <a:ea typeface="Arial" charset="0"/>
                <a:cs typeface="Arial" charset="0"/>
              </a:defRPr>
            </a:lvl1pPr>
            <a:lvl2pPr marL="742950" indent="-285750" eaLnBrk="0" hangingPunct="0">
              <a:defRPr>
                <a:solidFill>
                  <a:schemeClr val="tx1"/>
                </a:solidFill>
                <a:latin typeface="Tahoma" charset="0"/>
                <a:ea typeface="Arial" charset="0"/>
                <a:cs typeface="Arial" charset="0"/>
              </a:defRPr>
            </a:lvl2pPr>
            <a:lvl3pPr marL="1143000" indent="-228600" eaLnBrk="0" hangingPunct="0">
              <a:defRPr>
                <a:solidFill>
                  <a:schemeClr val="tx1"/>
                </a:solidFill>
                <a:latin typeface="Tahoma" charset="0"/>
                <a:ea typeface="Arial" charset="0"/>
                <a:cs typeface="Arial" charset="0"/>
              </a:defRPr>
            </a:lvl3pPr>
            <a:lvl4pPr marL="1600200" indent="-228600" eaLnBrk="0" hangingPunct="0">
              <a:defRPr>
                <a:solidFill>
                  <a:schemeClr val="tx1"/>
                </a:solidFill>
                <a:latin typeface="Tahoma" charset="0"/>
                <a:ea typeface="Arial" charset="0"/>
                <a:cs typeface="Arial" charset="0"/>
              </a:defRPr>
            </a:lvl4pPr>
            <a:lvl5pPr marL="2057400" indent="-228600" eaLnBrk="0" hangingPunct="0">
              <a:defRPr>
                <a:solidFill>
                  <a:schemeClr val="tx1"/>
                </a:solidFill>
                <a:latin typeface="Tahoma" charset="0"/>
                <a:ea typeface="Arial" charset="0"/>
                <a:cs typeface="Arial" charset="0"/>
              </a:defRPr>
            </a:lvl5pPr>
            <a:lvl6pPr marL="2514600" indent="-228600" eaLnBrk="0" fontAlgn="base" hangingPunct="0">
              <a:spcBef>
                <a:spcPct val="0"/>
              </a:spcBef>
              <a:spcAft>
                <a:spcPct val="0"/>
              </a:spcAft>
              <a:defRPr>
                <a:solidFill>
                  <a:schemeClr val="tx1"/>
                </a:solidFill>
                <a:latin typeface="Tahoma" charset="0"/>
                <a:ea typeface="Arial" charset="0"/>
                <a:cs typeface="Arial" charset="0"/>
              </a:defRPr>
            </a:lvl6pPr>
            <a:lvl7pPr marL="2971800" indent="-228600" eaLnBrk="0" fontAlgn="base" hangingPunct="0">
              <a:spcBef>
                <a:spcPct val="0"/>
              </a:spcBef>
              <a:spcAft>
                <a:spcPct val="0"/>
              </a:spcAft>
              <a:defRPr>
                <a:solidFill>
                  <a:schemeClr val="tx1"/>
                </a:solidFill>
                <a:latin typeface="Tahoma" charset="0"/>
                <a:ea typeface="Arial" charset="0"/>
                <a:cs typeface="Arial" charset="0"/>
              </a:defRPr>
            </a:lvl7pPr>
            <a:lvl8pPr marL="3429000" indent="-228600" eaLnBrk="0" fontAlgn="base" hangingPunct="0">
              <a:spcBef>
                <a:spcPct val="0"/>
              </a:spcBef>
              <a:spcAft>
                <a:spcPct val="0"/>
              </a:spcAft>
              <a:defRPr>
                <a:solidFill>
                  <a:schemeClr val="tx1"/>
                </a:solidFill>
                <a:latin typeface="Tahoma" charset="0"/>
                <a:ea typeface="Arial" charset="0"/>
                <a:cs typeface="Arial" charset="0"/>
              </a:defRPr>
            </a:lvl8pPr>
            <a:lvl9pPr marL="3886200" indent="-228600" eaLnBrk="0" fontAlgn="base" hangingPunct="0">
              <a:spcBef>
                <a:spcPct val="0"/>
              </a:spcBef>
              <a:spcAft>
                <a:spcPct val="0"/>
              </a:spcAft>
              <a:defRPr>
                <a:solidFill>
                  <a:schemeClr val="tx1"/>
                </a:solidFill>
                <a:latin typeface="Tahoma" charset="0"/>
                <a:ea typeface="Arial" charset="0"/>
                <a:cs typeface="Arial" charset="0"/>
              </a:defRPr>
            </a:lvl9pPr>
          </a:lstStyle>
          <a:p>
            <a:pPr algn="r">
              <a:defRPr/>
            </a:pPr>
            <a:r>
              <a:rPr lang="ru-RU" sz="1300" dirty="0">
                <a:solidFill>
                  <a:schemeClr val="bg1"/>
                </a:solidFill>
              </a:rPr>
              <a:t>А.Филатов. </a:t>
            </a:r>
          </a:p>
          <a:p>
            <a:pPr algn="r">
              <a:defRPr/>
            </a:pPr>
            <a:r>
              <a:rPr lang="ru-RU" sz="1300" dirty="0">
                <a:solidFill>
                  <a:schemeClr val="bg1"/>
                </a:solidFill>
              </a:rPr>
              <a:t>Профайлинг, </a:t>
            </a:r>
            <a:r>
              <a:rPr lang="ru-RU" sz="1300">
                <a:solidFill>
                  <a:schemeClr val="bg1"/>
                </a:solidFill>
              </a:rPr>
              <a:t>нейротехнологии</a:t>
            </a:r>
            <a:r>
              <a:rPr lang="ru-RU" sz="1300" dirty="0">
                <a:solidFill>
                  <a:schemeClr val="bg1"/>
                </a:solidFill>
              </a:rPr>
              <a:t>, верификация лжи.</a:t>
            </a:r>
          </a:p>
        </p:txBody>
      </p:sp>
      <p:sp>
        <p:nvSpPr>
          <p:cNvPr id="7" name="Прямоугольник 6"/>
          <p:cNvSpPr/>
          <p:nvPr/>
        </p:nvSpPr>
        <p:spPr>
          <a:xfrm>
            <a:off x="-468560" y="6445564"/>
            <a:ext cx="2592288" cy="369332"/>
          </a:xfrm>
          <a:prstGeom prst="rect">
            <a:avLst/>
          </a:prstGeom>
        </p:spPr>
        <p:txBody>
          <a:bodyPr wrap="square">
            <a:spAutoFit/>
          </a:bodyPr>
          <a:lstStyle/>
          <a:p>
            <a:pPr algn="r">
              <a:defRPr/>
            </a:pPr>
            <a:r>
              <a:rPr lang="en-US" dirty="0" smtClean="0">
                <a:solidFill>
                  <a:schemeClr val="bg1"/>
                </a:solidFill>
              </a:rPr>
              <a:t>t.me/ProProfiling</a:t>
            </a:r>
            <a:endParaRPr lang="ru-RU" dirty="0">
              <a:solidFill>
                <a:schemeClr val="bg1"/>
              </a:solidFill>
            </a:endParaRPr>
          </a:p>
        </p:txBody>
      </p:sp>
      <p:graphicFrame>
        <p:nvGraphicFramePr>
          <p:cNvPr id="2" name="Таблица 1"/>
          <p:cNvGraphicFramePr>
            <a:graphicFrameLocks noGrp="1"/>
          </p:cNvGraphicFramePr>
          <p:nvPr>
            <p:extLst>
              <p:ext uri="{D42A27DB-BD31-4B8C-83A1-F6EECF244321}">
                <p14:modId xmlns:p14="http://schemas.microsoft.com/office/powerpoint/2010/main" val="230881470"/>
              </p:ext>
            </p:extLst>
          </p:nvPr>
        </p:nvGraphicFramePr>
        <p:xfrm>
          <a:off x="1547664" y="1628800"/>
          <a:ext cx="5976664" cy="3179134"/>
        </p:xfrm>
        <a:graphic>
          <a:graphicData uri="http://schemas.openxmlformats.org/drawingml/2006/table">
            <a:tbl>
              <a:tblPr firstRow="1" firstCol="1" bandRow="1"/>
              <a:tblGrid>
                <a:gridCol w="5976664"/>
              </a:tblGrid>
              <a:tr h="3179134">
                <a:tc>
                  <a:txBody>
                    <a:bodyPr/>
                    <a:lstStyle/>
                    <a:p>
                      <a:pPr>
                        <a:lnSpc>
                          <a:spcPct val="107000"/>
                        </a:lnSpc>
                        <a:spcAft>
                          <a:spcPts val="800"/>
                        </a:spcAft>
                      </a:pPr>
                      <a:r>
                        <a:rPr lang="ru-RU" sz="2000">
                          <a:effectLst/>
                          <a:latin typeface="Times New Roman" charset="0"/>
                          <a:ea typeface="Times New Roman" charset="0"/>
                          <a:cs typeface="Times New Roman" charset="0"/>
                        </a:rPr>
                        <a:t>Низкая вероятность нарушения корпоративных норм и правил.</a:t>
                      </a:r>
                      <a:endParaRPr lang="ru-RU" sz="2000">
                        <a:effectLst/>
                        <a:latin typeface="Calibri" charset="0"/>
                        <a:ea typeface="Calibri" charset="0"/>
                        <a:cs typeface="Times New Roman" charset="0"/>
                      </a:endParaRPr>
                    </a:p>
                    <a:p>
                      <a:pPr>
                        <a:lnSpc>
                          <a:spcPct val="107000"/>
                        </a:lnSpc>
                        <a:spcAft>
                          <a:spcPts val="800"/>
                        </a:spcAft>
                      </a:pPr>
                      <a:r>
                        <a:rPr lang="ru-RU" sz="2000">
                          <a:effectLst/>
                          <a:latin typeface="Times New Roman" charset="0"/>
                          <a:ea typeface="Times New Roman" charset="0"/>
                          <a:cs typeface="Times New Roman" charset="0"/>
                        </a:rPr>
                        <a:t>Потенциальный переход от мелких нарушений к крупным занимает длительное время.</a:t>
                      </a:r>
                      <a:endParaRPr lang="ru-RU" sz="2000">
                        <a:effectLst/>
                        <a:latin typeface="Calibri" charset="0"/>
                        <a:ea typeface="Calibri" charset="0"/>
                        <a:cs typeface="Times New Roman" charset="0"/>
                      </a:endParaRPr>
                    </a:p>
                    <a:p>
                      <a:pPr>
                        <a:lnSpc>
                          <a:spcPct val="107000"/>
                        </a:lnSpc>
                        <a:spcAft>
                          <a:spcPts val="800"/>
                        </a:spcAft>
                      </a:pPr>
                      <a:r>
                        <a:rPr lang="ru-RU" sz="2000">
                          <a:effectLst/>
                          <a:latin typeface="Times New Roman" charset="0"/>
                          <a:ea typeface="Times New Roman" charset="0"/>
                          <a:cs typeface="Times New Roman" charset="0"/>
                        </a:rPr>
                        <a:t>Склонность к зависимостям и чуткое отношение к мнению значимых людей.</a:t>
                      </a:r>
                      <a:endParaRPr lang="ru-RU" sz="2000">
                        <a:effectLst/>
                        <a:latin typeface="Calibri" charset="0"/>
                        <a:ea typeface="Calibri" charset="0"/>
                        <a:cs typeface="Times New Roman" charset="0"/>
                      </a:endParaRPr>
                    </a:p>
                    <a:p>
                      <a:pPr>
                        <a:lnSpc>
                          <a:spcPct val="107000"/>
                        </a:lnSpc>
                        <a:spcAft>
                          <a:spcPts val="800"/>
                        </a:spcAft>
                      </a:pPr>
                      <a:r>
                        <a:rPr lang="ru-RU" sz="2000">
                          <a:effectLst/>
                          <a:latin typeface="Times New Roman" charset="0"/>
                          <a:ea typeface="Times New Roman" charset="0"/>
                          <a:cs typeface="Times New Roman" charset="0"/>
                        </a:rPr>
                        <a:t>Требуется постоянно напоминать о важности соблюдения корпоративных политик безопасности.</a:t>
                      </a:r>
                      <a:endParaRPr lang="ru-RU" sz="2000">
                        <a:effectLst/>
                        <a:latin typeface="Calibri" charset="0"/>
                        <a:ea typeface="Calibri" charset="0"/>
                        <a:cs typeface="Times New Roman" charset="0"/>
                      </a:endParaRPr>
                    </a:p>
                  </a:txBody>
                  <a:tcPr marL="9525" marR="9525" marT="9525" marB="9525" anchor="ctr">
                    <a:lnL>
                      <a:noFill/>
                    </a:lnL>
                    <a:lnR>
                      <a:noFill/>
                    </a:lnR>
                    <a:lnT>
                      <a:noFill/>
                    </a:lnT>
                    <a:lnB>
                      <a:noFill/>
                    </a:lnB>
                    <a:solidFill>
                      <a:srgbClr val="FFFFFF"/>
                    </a:solidFill>
                  </a:tcPr>
                </a:tc>
              </a:tr>
            </a:tbl>
          </a:graphicData>
        </a:graphic>
      </p:graphicFrame>
    </p:spTree>
    <p:extLst>
      <p:ext uri="{BB962C8B-B14F-4D97-AF65-F5344CB8AC3E}">
        <p14:creationId xmlns:p14="http://schemas.microsoft.com/office/powerpoint/2010/main" val="133032200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01216" y="332656"/>
            <a:ext cx="8229600" cy="714121"/>
          </a:xfrm>
        </p:spPr>
        <p:txBody>
          <a:bodyPr/>
          <a:lstStyle/>
          <a:p>
            <a:r>
              <a:rPr lang="ru-RU" sz="3000" dirty="0"/>
              <a:t>Психотипы и криминальные тенденции</a:t>
            </a:r>
            <a:br>
              <a:rPr lang="ru-RU" sz="3000" dirty="0"/>
            </a:br>
            <a:r>
              <a:rPr lang="ru-RU" sz="3000" dirty="0"/>
              <a:t>критик</a:t>
            </a:r>
            <a:endParaRPr lang="en-US" sz="3000" dirty="0"/>
          </a:p>
        </p:txBody>
      </p:sp>
      <p:sp>
        <p:nvSpPr>
          <p:cNvPr id="6" name="Нижний колонтитул 6"/>
          <p:cNvSpPr>
            <a:spLocks noGrp="1"/>
          </p:cNvSpPr>
          <p:nvPr>
            <p:ph type="ftr" sz="quarter" idx="11"/>
          </p:nvPr>
        </p:nvSpPr>
        <p:spPr>
          <a:xfrm>
            <a:off x="4716016" y="6381328"/>
            <a:ext cx="4211960" cy="365125"/>
          </a:xfrm>
        </p:spPr>
        <p:txBody>
          <a:bodyPr/>
          <a:lstStyle>
            <a:lvl1pPr eaLnBrk="0" hangingPunct="0">
              <a:defRPr>
                <a:solidFill>
                  <a:schemeClr val="tx1"/>
                </a:solidFill>
                <a:latin typeface="Tahoma" charset="0"/>
                <a:ea typeface="Arial" charset="0"/>
                <a:cs typeface="Arial" charset="0"/>
              </a:defRPr>
            </a:lvl1pPr>
            <a:lvl2pPr marL="742950" indent="-285750" eaLnBrk="0" hangingPunct="0">
              <a:defRPr>
                <a:solidFill>
                  <a:schemeClr val="tx1"/>
                </a:solidFill>
                <a:latin typeface="Tahoma" charset="0"/>
                <a:ea typeface="Arial" charset="0"/>
                <a:cs typeface="Arial" charset="0"/>
              </a:defRPr>
            </a:lvl2pPr>
            <a:lvl3pPr marL="1143000" indent="-228600" eaLnBrk="0" hangingPunct="0">
              <a:defRPr>
                <a:solidFill>
                  <a:schemeClr val="tx1"/>
                </a:solidFill>
                <a:latin typeface="Tahoma" charset="0"/>
                <a:ea typeface="Arial" charset="0"/>
                <a:cs typeface="Arial" charset="0"/>
              </a:defRPr>
            </a:lvl3pPr>
            <a:lvl4pPr marL="1600200" indent="-228600" eaLnBrk="0" hangingPunct="0">
              <a:defRPr>
                <a:solidFill>
                  <a:schemeClr val="tx1"/>
                </a:solidFill>
                <a:latin typeface="Tahoma" charset="0"/>
                <a:ea typeface="Arial" charset="0"/>
                <a:cs typeface="Arial" charset="0"/>
              </a:defRPr>
            </a:lvl4pPr>
            <a:lvl5pPr marL="2057400" indent="-228600" eaLnBrk="0" hangingPunct="0">
              <a:defRPr>
                <a:solidFill>
                  <a:schemeClr val="tx1"/>
                </a:solidFill>
                <a:latin typeface="Tahoma" charset="0"/>
                <a:ea typeface="Arial" charset="0"/>
                <a:cs typeface="Arial" charset="0"/>
              </a:defRPr>
            </a:lvl5pPr>
            <a:lvl6pPr marL="2514600" indent="-228600" eaLnBrk="0" fontAlgn="base" hangingPunct="0">
              <a:spcBef>
                <a:spcPct val="0"/>
              </a:spcBef>
              <a:spcAft>
                <a:spcPct val="0"/>
              </a:spcAft>
              <a:defRPr>
                <a:solidFill>
                  <a:schemeClr val="tx1"/>
                </a:solidFill>
                <a:latin typeface="Tahoma" charset="0"/>
                <a:ea typeface="Arial" charset="0"/>
                <a:cs typeface="Arial" charset="0"/>
              </a:defRPr>
            </a:lvl6pPr>
            <a:lvl7pPr marL="2971800" indent="-228600" eaLnBrk="0" fontAlgn="base" hangingPunct="0">
              <a:spcBef>
                <a:spcPct val="0"/>
              </a:spcBef>
              <a:spcAft>
                <a:spcPct val="0"/>
              </a:spcAft>
              <a:defRPr>
                <a:solidFill>
                  <a:schemeClr val="tx1"/>
                </a:solidFill>
                <a:latin typeface="Tahoma" charset="0"/>
                <a:ea typeface="Arial" charset="0"/>
                <a:cs typeface="Arial" charset="0"/>
              </a:defRPr>
            </a:lvl7pPr>
            <a:lvl8pPr marL="3429000" indent="-228600" eaLnBrk="0" fontAlgn="base" hangingPunct="0">
              <a:spcBef>
                <a:spcPct val="0"/>
              </a:spcBef>
              <a:spcAft>
                <a:spcPct val="0"/>
              </a:spcAft>
              <a:defRPr>
                <a:solidFill>
                  <a:schemeClr val="tx1"/>
                </a:solidFill>
                <a:latin typeface="Tahoma" charset="0"/>
                <a:ea typeface="Arial" charset="0"/>
                <a:cs typeface="Arial" charset="0"/>
              </a:defRPr>
            </a:lvl8pPr>
            <a:lvl9pPr marL="3886200" indent="-228600" eaLnBrk="0" fontAlgn="base" hangingPunct="0">
              <a:spcBef>
                <a:spcPct val="0"/>
              </a:spcBef>
              <a:spcAft>
                <a:spcPct val="0"/>
              </a:spcAft>
              <a:defRPr>
                <a:solidFill>
                  <a:schemeClr val="tx1"/>
                </a:solidFill>
                <a:latin typeface="Tahoma" charset="0"/>
                <a:ea typeface="Arial" charset="0"/>
                <a:cs typeface="Arial" charset="0"/>
              </a:defRPr>
            </a:lvl9pPr>
          </a:lstStyle>
          <a:p>
            <a:pPr algn="r">
              <a:defRPr/>
            </a:pPr>
            <a:r>
              <a:rPr lang="ru-RU" sz="1300" dirty="0">
                <a:solidFill>
                  <a:schemeClr val="bg1"/>
                </a:solidFill>
              </a:rPr>
              <a:t>А.Филатов. </a:t>
            </a:r>
          </a:p>
          <a:p>
            <a:pPr algn="r">
              <a:defRPr/>
            </a:pPr>
            <a:r>
              <a:rPr lang="ru-RU" sz="1300" dirty="0">
                <a:solidFill>
                  <a:schemeClr val="bg1"/>
                </a:solidFill>
              </a:rPr>
              <a:t>Профайлинг, </a:t>
            </a:r>
            <a:r>
              <a:rPr lang="ru-RU" sz="1300">
                <a:solidFill>
                  <a:schemeClr val="bg1"/>
                </a:solidFill>
              </a:rPr>
              <a:t>нейротехнологии</a:t>
            </a:r>
            <a:r>
              <a:rPr lang="ru-RU" sz="1300" dirty="0">
                <a:solidFill>
                  <a:schemeClr val="bg1"/>
                </a:solidFill>
              </a:rPr>
              <a:t>, верификация лжи.</a:t>
            </a:r>
          </a:p>
        </p:txBody>
      </p:sp>
      <p:sp>
        <p:nvSpPr>
          <p:cNvPr id="7" name="Прямоугольник 6"/>
          <p:cNvSpPr/>
          <p:nvPr/>
        </p:nvSpPr>
        <p:spPr>
          <a:xfrm>
            <a:off x="-468560" y="6445564"/>
            <a:ext cx="2592288" cy="369332"/>
          </a:xfrm>
          <a:prstGeom prst="rect">
            <a:avLst/>
          </a:prstGeom>
        </p:spPr>
        <p:txBody>
          <a:bodyPr wrap="square">
            <a:spAutoFit/>
          </a:bodyPr>
          <a:lstStyle/>
          <a:p>
            <a:pPr algn="r">
              <a:defRPr/>
            </a:pPr>
            <a:r>
              <a:rPr lang="en-US" dirty="0" smtClean="0">
                <a:solidFill>
                  <a:schemeClr val="bg1"/>
                </a:solidFill>
              </a:rPr>
              <a:t>t.me/ProProfiling</a:t>
            </a:r>
            <a:endParaRPr lang="ru-RU" dirty="0">
              <a:solidFill>
                <a:schemeClr val="bg1"/>
              </a:solidFill>
            </a:endParaRPr>
          </a:p>
        </p:txBody>
      </p:sp>
      <p:graphicFrame>
        <p:nvGraphicFramePr>
          <p:cNvPr id="2" name="Таблица 1"/>
          <p:cNvGraphicFramePr>
            <a:graphicFrameLocks noGrp="1"/>
          </p:cNvGraphicFramePr>
          <p:nvPr>
            <p:extLst>
              <p:ext uri="{D42A27DB-BD31-4B8C-83A1-F6EECF244321}">
                <p14:modId xmlns:p14="http://schemas.microsoft.com/office/powerpoint/2010/main" val="1620057280"/>
              </p:ext>
            </p:extLst>
          </p:nvPr>
        </p:nvGraphicFramePr>
        <p:xfrm>
          <a:off x="1835696" y="1700808"/>
          <a:ext cx="5112568" cy="3384376"/>
        </p:xfrm>
        <a:graphic>
          <a:graphicData uri="http://schemas.openxmlformats.org/drawingml/2006/table">
            <a:tbl>
              <a:tblPr firstRow="1" firstCol="1" bandRow="1"/>
              <a:tblGrid>
                <a:gridCol w="5112568"/>
              </a:tblGrid>
              <a:tr h="3384376">
                <a:tc>
                  <a:txBody>
                    <a:bodyPr/>
                    <a:lstStyle/>
                    <a:p>
                      <a:pPr>
                        <a:lnSpc>
                          <a:spcPct val="107000"/>
                        </a:lnSpc>
                        <a:spcAft>
                          <a:spcPts val="800"/>
                        </a:spcAft>
                      </a:pPr>
                      <a:r>
                        <a:rPr lang="ru-RU" sz="2000">
                          <a:effectLst/>
                          <a:latin typeface="Times New Roman" charset="0"/>
                          <a:ea typeface="Times New Roman" charset="0"/>
                          <a:cs typeface="Times New Roman" charset="0"/>
                        </a:rPr>
                        <a:t>Потенциально низкий уровень лояльность и стремление к независимости.</a:t>
                      </a:r>
                      <a:endParaRPr lang="ru-RU" sz="2000">
                        <a:effectLst/>
                        <a:latin typeface="Calibri" charset="0"/>
                        <a:ea typeface="Calibri" charset="0"/>
                        <a:cs typeface="Times New Roman" charset="0"/>
                      </a:endParaRPr>
                    </a:p>
                    <a:p>
                      <a:pPr>
                        <a:lnSpc>
                          <a:spcPct val="107000"/>
                        </a:lnSpc>
                        <a:spcAft>
                          <a:spcPts val="800"/>
                        </a:spcAft>
                      </a:pPr>
                      <a:r>
                        <a:rPr lang="ru-RU" sz="2000">
                          <a:effectLst/>
                          <a:latin typeface="Times New Roman" charset="0"/>
                          <a:ea typeface="Times New Roman" charset="0"/>
                          <a:cs typeface="Times New Roman" charset="0"/>
                        </a:rPr>
                        <a:t>Редкие, но продуманные нарушения корпоративных норм и политик ИБ.</a:t>
                      </a:r>
                      <a:endParaRPr lang="ru-RU" sz="2000">
                        <a:effectLst/>
                        <a:latin typeface="Calibri" charset="0"/>
                        <a:ea typeface="Calibri" charset="0"/>
                        <a:cs typeface="Times New Roman" charset="0"/>
                      </a:endParaRPr>
                    </a:p>
                    <a:p>
                      <a:pPr>
                        <a:lnSpc>
                          <a:spcPct val="107000"/>
                        </a:lnSpc>
                        <a:spcAft>
                          <a:spcPts val="800"/>
                        </a:spcAft>
                      </a:pPr>
                      <a:r>
                        <a:rPr lang="ru-RU" sz="2000">
                          <a:effectLst/>
                          <a:latin typeface="Times New Roman" charset="0"/>
                          <a:ea typeface="Times New Roman" charset="0"/>
                          <a:cs typeface="Times New Roman" charset="0"/>
                        </a:rPr>
                        <a:t>Характерна мелкая конфликтность и постоянное недовольство.</a:t>
                      </a:r>
                      <a:endParaRPr lang="ru-RU" sz="2000">
                        <a:effectLst/>
                        <a:latin typeface="Calibri" charset="0"/>
                        <a:ea typeface="Calibri" charset="0"/>
                        <a:cs typeface="Times New Roman" charset="0"/>
                      </a:endParaRPr>
                    </a:p>
                    <a:p>
                      <a:pPr>
                        <a:lnSpc>
                          <a:spcPct val="107000"/>
                        </a:lnSpc>
                        <a:spcAft>
                          <a:spcPts val="800"/>
                        </a:spcAft>
                      </a:pPr>
                      <a:r>
                        <a:rPr lang="ru-RU" sz="2000">
                          <a:effectLst/>
                          <a:latin typeface="Times New Roman" charset="0"/>
                          <a:ea typeface="Times New Roman" charset="0"/>
                          <a:cs typeface="Times New Roman" charset="0"/>
                        </a:rPr>
                        <a:t>Повышенная принципиальность к незначительным детал</a:t>
                      </a:r>
                      <a:r>
                        <a:rPr lang="ru-RU" sz="1200">
                          <a:effectLst/>
                          <a:latin typeface="Times New Roman" charset="0"/>
                          <a:ea typeface="Times New Roman" charset="0"/>
                          <a:cs typeface="Times New Roman" charset="0"/>
                        </a:rPr>
                        <a:t>ям.</a:t>
                      </a:r>
                      <a:endParaRPr lang="ru-RU" sz="1100">
                        <a:effectLst/>
                        <a:latin typeface="Calibri" charset="0"/>
                        <a:ea typeface="Calibri" charset="0"/>
                        <a:cs typeface="Times New Roman" charset="0"/>
                      </a:endParaRPr>
                    </a:p>
                  </a:txBody>
                  <a:tcPr marL="9525" marR="9525" marT="9525" marB="9525" anchor="ctr">
                    <a:lnL>
                      <a:noFill/>
                    </a:lnL>
                    <a:lnR>
                      <a:noFill/>
                    </a:lnR>
                    <a:lnT>
                      <a:noFill/>
                    </a:lnT>
                    <a:lnB>
                      <a:noFill/>
                    </a:lnB>
                    <a:solidFill>
                      <a:srgbClr val="FFFFFF"/>
                    </a:solidFill>
                  </a:tcPr>
                </a:tc>
              </a:tr>
            </a:tbl>
          </a:graphicData>
        </a:graphic>
      </p:graphicFrame>
    </p:spTree>
    <p:extLst>
      <p:ext uri="{BB962C8B-B14F-4D97-AF65-F5344CB8AC3E}">
        <p14:creationId xmlns:p14="http://schemas.microsoft.com/office/powerpoint/2010/main" val="198501438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01216" y="35722"/>
            <a:ext cx="8229600" cy="714121"/>
          </a:xfrm>
        </p:spPr>
        <p:txBody>
          <a:bodyPr/>
          <a:lstStyle/>
          <a:p>
            <a:r>
              <a:rPr lang="en-US" dirty="0"/>
              <a:t>MMPI </a:t>
            </a:r>
            <a:r>
              <a:rPr lang="ru-RU" dirty="0"/>
              <a:t>и психопаты</a:t>
            </a:r>
            <a:endParaRPr lang="en-US" dirty="0"/>
          </a:p>
        </p:txBody>
      </p:sp>
      <p:sp>
        <p:nvSpPr>
          <p:cNvPr id="6" name="Нижний колонтитул 6"/>
          <p:cNvSpPr>
            <a:spLocks noGrp="1"/>
          </p:cNvSpPr>
          <p:nvPr>
            <p:ph type="ftr" sz="quarter" idx="11"/>
          </p:nvPr>
        </p:nvSpPr>
        <p:spPr>
          <a:xfrm>
            <a:off x="4716016" y="6381328"/>
            <a:ext cx="4211960" cy="365125"/>
          </a:xfrm>
        </p:spPr>
        <p:txBody>
          <a:bodyPr/>
          <a:lstStyle>
            <a:lvl1pPr eaLnBrk="0" hangingPunct="0">
              <a:defRPr>
                <a:solidFill>
                  <a:schemeClr val="tx1"/>
                </a:solidFill>
                <a:latin typeface="Tahoma" charset="0"/>
                <a:ea typeface="Arial" charset="0"/>
                <a:cs typeface="Arial" charset="0"/>
              </a:defRPr>
            </a:lvl1pPr>
            <a:lvl2pPr marL="742950" indent="-285750" eaLnBrk="0" hangingPunct="0">
              <a:defRPr>
                <a:solidFill>
                  <a:schemeClr val="tx1"/>
                </a:solidFill>
                <a:latin typeface="Tahoma" charset="0"/>
                <a:ea typeface="Arial" charset="0"/>
                <a:cs typeface="Arial" charset="0"/>
              </a:defRPr>
            </a:lvl2pPr>
            <a:lvl3pPr marL="1143000" indent="-228600" eaLnBrk="0" hangingPunct="0">
              <a:defRPr>
                <a:solidFill>
                  <a:schemeClr val="tx1"/>
                </a:solidFill>
                <a:latin typeface="Tahoma" charset="0"/>
                <a:ea typeface="Arial" charset="0"/>
                <a:cs typeface="Arial" charset="0"/>
              </a:defRPr>
            </a:lvl3pPr>
            <a:lvl4pPr marL="1600200" indent="-228600" eaLnBrk="0" hangingPunct="0">
              <a:defRPr>
                <a:solidFill>
                  <a:schemeClr val="tx1"/>
                </a:solidFill>
                <a:latin typeface="Tahoma" charset="0"/>
                <a:ea typeface="Arial" charset="0"/>
                <a:cs typeface="Arial" charset="0"/>
              </a:defRPr>
            </a:lvl4pPr>
            <a:lvl5pPr marL="2057400" indent="-228600" eaLnBrk="0" hangingPunct="0">
              <a:defRPr>
                <a:solidFill>
                  <a:schemeClr val="tx1"/>
                </a:solidFill>
                <a:latin typeface="Tahoma" charset="0"/>
                <a:ea typeface="Arial" charset="0"/>
                <a:cs typeface="Arial" charset="0"/>
              </a:defRPr>
            </a:lvl5pPr>
            <a:lvl6pPr marL="2514600" indent="-228600" eaLnBrk="0" fontAlgn="base" hangingPunct="0">
              <a:spcBef>
                <a:spcPct val="0"/>
              </a:spcBef>
              <a:spcAft>
                <a:spcPct val="0"/>
              </a:spcAft>
              <a:defRPr>
                <a:solidFill>
                  <a:schemeClr val="tx1"/>
                </a:solidFill>
                <a:latin typeface="Tahoma" charset="0"/>
                <a:ea typeface="Arial" charset="0"/>
                <a:cs typeface="Arial" charset="0"/>
              </a:defRPr>
            </a:lvl6pPr>
            <a:lvl7pPr marL="2971800" indent="-228600" eaLnBrk="0" fontAlgn="base" hangingPunct="0">
              <a:spcBef>
                <a:spcPct val="0"/>
              </a:spcBef>
              <a:spcAft>
                <a:spcPct val="0"/>
              </a:spcAft>
              <a:defRPr>
                <a:solidFill>
                  <a:schemeClr val="tx1"/>
                </a:solidFill>
                <a:latin typeface="Tahoma" charset="0"/>
                <a:ea typeface="Arial" charset="0"/>
                <a:cs typeface="Arial" charset="0"/>
              </a:defRPr>
            </a:lvl7pPr>
            <a:lvl8pPr marL="3429000" indent="-228600" eaLnBrk="0" fontAlgn="base" hangingPunct="0">
              <a:spcBef>
                <a:spcPct val="0"/>
              </a:spcBef>
              <a:spcAft>
                <a:spcPct val="0"/>
              </a:spcAft>
              <a:defRPr>
                <a:solidFill>
                  <a:schemeClr val="tx1"/>
                </a:solidFill>
                <a:latin typeface="Tahoma" charset="0"/>
                <a:ea typeface="Arial" charset="0"/>
                <a:cs typeface="Arial" charset="0"/>
              </a:defRPr>
            </a:lvl8pPr>
            <a:lvl9pPr marL="3886200" indent="-228600" eaLnBrk="0" fontAlgn="base" hangingPunct="0">
              <a:spcBef>
                <a:spcPct val="0"/>
              </a:spcBef>
              <a:spcAft>
                <a:spcPct val="0"/>
              </a:spcAft>
              <a:defRPr>
                <a:solidFill>
                  <a:schemeClr val="tx1"/>
                </a:solidFill>
                <a:latin typeface="Tahoma" charset="0"/>
                <a:ea typeface="Arial" charset="0"/>
                <a:cs typeface="Arial" charset="0"/>
              </a:defRPr>
            </a:lvl9pPr>
          </a:lstStyle>
          <a:p>
            <a:pPr algn="r">
              <a:defRPr/>
            </a:pPr>
            <a:r>
              <a:rPr lang="ru-RU" sz="1300" dirty="0">
                <a:solidFill>
                  <a:schemeClr val="bg1"/>
                </a:solidFill>
              </a:rPr>
              <a:t>А.Филатов. </a:t>
            </a:r>
          </a:p>
          <a:p>
            <a:pPr algn="r">
              <a:defRPr/>
            </a:pPr>
            <a:r>
              <a:rPr lang="ru-RU" sz="1300" dirty="0">
                <a:solidFill>
                  <a:schemeClr val="bg1"/>
                </a:solidFill>
              </a:rPr>
              <a:t>Профайлинг, </a:t>
            </a:r>
            <a:r>
              <a:rPr lang="ru-RU" sz="1300">
                <a:solidFill>
                  <a:schemeClr val="bg1"/>
                </a:solidFill>
              </a:rPr>
              <a:t>нейротехнологии</a:t>
            </a:r>
            <a:r>
              <a:rPr lang="ru-RU" sz="1300" dirty="0">
                <a:solidFill>
                  <a:schemeClr val="bg1"/>
                </a:solidFill>
              </a:rPr>
              <a:t>, верификация лжи.</a:t>
            </a:r>
          </a:p>
        </p:txBody>
      </p:sp>
      <p:sp>
        <p:nvSpPr>
          <p:cNvPr id="7" name="Прямоугольник 6"/>
          <p:cNvSpPr/>
          <p:nvPr/>
        </p:nvSpPr>
        <p:spPr>
          <a:xfrm>
            <a:off x="-468560" y="6445564"/>
            <a:ext cx="2592288" cy="369332"/>
          </a:xfrm>
          <a:prstGeom prst="rect">
            <a:avLst/>
          </a:prstGeom>
        </p:spPr>
        <p:txBody>
          <a:bodyPr wrap="square">
            <a:spAutoFit/>
          </a:bodyPr>
          <a:lstStyle/>
          <a:p>
            <a:pPr algn="r">
              <a:defRPr/>
            </a:pPr>
            <a:r>
              <a:rPr lang="en-US" dirty="0" smtClean="0">
                <a:solidFill>
                  <a:schemeClr val="bg1"/>
                </a:solidFill>
              </a:rPr>
              <a:t>t.me/ProProfiling</a:t>
            </a:r>
            <a:endParaRPr lang="ru-RU" dirty="0">
              <a:solidFill>
                <a:schemeClr val="bg1"/>
              </a:solidFill>
            </a:endParaRPr>
          </a:p>
        </p:txBody>
      </p:sp>
      <p:pic>
        <p:nvPicPr>
          <p:cNvPr id="3" name="Изображение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87624" y="810965"/>
            <a:ext cx="7312880" cy="5215004"/>
          </a:xfrm>
          <a:prstGeom prst="rect">
            <a:avLst/>
          </a:prstGeom>
        </p:spPr>
      </p:pic>
    </p:spTree>
    <p:extLst>
      <p:ext uri="{BB962C8B-B14F-4D97-AF65-F5344CB8AC3E}">
        <p14:creationId xmlns:p14="http://schemas.microsoft.com/office/powerpoint/2010/main" val="5593242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a:xfrm>
            <a:off x="126431" y="219954"/>
            <a:ext cx="8991600" cy="1008112"/>
          </a:xfrm>
        </p:spPr>
        <p:txBody>
          <a:bodyPr/>
          <a:lstStyle/>
          <a:p>
            <a:r>
              <a:rPr lang="ru-RU" sz="2500" b="1" dirty="0" err="1" smtClean="0"/>
              <a:t>Профайлинг</a:t>
            </a:r>
            <a:r>
              <a:rPr lang="ru-RU" sz="2500" b="1" dirty="0" smtClean="0"/>
              <a:t> в </a:t>
            </a:r>
            <a:r>
              <a:rPr lang="ru-RU" sz="2500" b="1" dirty="0" err="1" smtClean="0"/>
              <a:t>СоцСетях</a:t>
            </a:r>
            <a:endParaRPr lang="ru-RU" sz="3500" b="1" dirty="0">
              <a:solidFill>
                <a:srgbClr val="002060"/>
              </a:solidFill>
            </a:endParaRPr>
          </a:p>
        </p:txBody>
      </p:sp>
      <p:sp>
        <p:nvSpPr>
          <p:cNvPr id="9" name="Нижний колонтитул 6"/>
          <p:cNvSpPr>
            <a:spLocks noGrp="1"/>
          </p:cNvSpPr>
          <p:nvPr>
            <p:ph type="ftr" sz="quarter" idx="11"/>
          </p:nvPr>
        </p:nvSpPr>
        <p:spPr>
          <a:xfrm>
            <a:off x="3707904" y="6492875"/>
            <a:ext cx="5436096" cy="365125"/>
          </a:xfrm>
        </p:spPr>
        <p:txBody>
          <a:bodyPr/>
          <a:lstStyle/>
          <a:p>
            <a:pPr algn="r">
              <a:defRPr/>
            </a:pPr>
            <a:r>
              <a:rPr lang="ru-RU" sz="1300" dirty="0" err="1">
                <a:solidFill>
                  <a:schemeClr val="bg1"/>
                </a:solidFill>
              </a:rPr>
              <a:t>А.Филатов</a:t>
            </a:r>
            <a:r>
              <a:rPr lang="ru-RU" sz="1300" dirty="0">
                <a:solidFill>
                  <a:schemeClr val="bg1"/>
                </a:solidFill>
              </a:rPr>
              <a:t>. </a:t>
            </a:r>
          </a:p>
          <a:p>
            <a:pPr algn="r">
              <a:defRPr/>
            </a:pPr>
            <a:r>
              <a:rPr lang="ru-RU" sz="1300" dirty="0">
                <a:solidFill>
                  <a:schemeClr val="bg1"/>
                </a:solidFill>
              </a:rPr>
              <a:t>Профайлинг, </a:t>
            </a:r>
            <a:r>
              <a:rPr lang="ru-RU" sz="1300" dirty="0" err="1">
                <a:solidFill>
                  <a:schemeClr val="bg1"/>
                </a:solidFill>
              </a:rPr>
              <a:t>нейротехнологии</a:t>
            </a:r>
            <a:r>
              <a:rPr lang="ru-RU" sz="1300" dirty="0">
                <a:solidFill>
                  <a:schemeClr val="bg1"/>
                </a:solidFill>
              </a:rPr>
              <a:t>, верификация лжи.</a:t>
            </a:r>
          </a:p>
          <a:p>
            <a:pPr algn="r">
              <a:defRPr/>
            </a:pPr>
            <a:endParaRPr lang="ru-RU" sz="1300" b="1" dirty="0">
              <a:solidFill>
                <a:schemeClr val="bg1"/>
              </a:solidFill>
            </a:endParaRPr>
          </a:p>
        </p:txBody>
      </p:sp>
      <p:sp>
        <p:nvSpPr>
          <p:cNvPr id="5" name="Прямоугольник 4"/>
          <p:cNvSpPr/>
          <p:nvPr/>
        </p:nvSpPr>
        <p:spPr>
          <a:xfrm>
            <a:off x="38980" y="6381328"/>
            <a:ext cx="1893274" cy="369332"/>
          </a:xfrm>
          <a:prstGeom prst="rect">
            <a:avLst/>
          </a:prstGeom>
        </p:spPr>
        <p:txBody>
          <a:bodyPr wrap="none">
            <a:spAutoFit/>
          </a:bodyPr>
          <a:lstStyle/>
          <a:p>
            <a:pPr algn="r">
              <a:defRPr/>
            </a:pPr>
            <a:r>
              <a:rPr lang="en-US" dirty="0" err="1">
                <a:solidFill>
                  <a:schemeClr val="bg1"/>
                </a:solidFill>
              </a:rPr>
              <a:t>t.me</a:t>
            </a:r>
            <a:r>
              <a:rPr lang="en-US" dirty="0">
                <a:solidFill>
                  <a:schemeClr val="bg1"/>
                </a:solidFill>
              </a:rPr>
              <a:t>/</a:t>
            </a:r>
            <a:r>
              <a:rPr lang="en-US" dirty="0" err="1">
                <a:solidFill>
                  <a:schemeClr val="bg1"/>
                </a:solidFill>
              </a:rPr>
              <a:t>ProProfiling</a:t>
            </a:r>
            <a:endParaRPr lang="ru-RU" dirty="0">
              <a:solidFill>
                <a:schemeClr val="bg1"/>
              </a:solidFill>
            </a:endParaRPr>
          </a:p>
        </p:txBody>
      </p:sp>
      <p:pic>
        <p:nvPicPr>
          <p:cNvPr id="2" name="Изображение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5039" y="476672"/>
            <a:ext cx="8714383" cy="5294554"/>
          </a:xfrm>
          <a:prstGeom prst="rect">
            <a:avLst/>
          </a:prstGeom>
        </p:spPr>
      </p:pic>
    </p:spTree>
    <p:extLst>
      <p:ext uri="{BB962C8B-B14F-4D97-AF65-F5344CB8AC3E}">
        <p14:creationId xmlns:p14="http://schemas.microsoft.com/office/powerpoint/2010/main" val="1883167169"/>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rotWithShape="1">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26630" r="19942"/>
          <a:stretch/>
        </p:blipFill>
        <p:spPr>
          <a:xfrm>
            <a:off x="5834973" y="857250"/>
            <a:ext cx="3309027" cy="5143500"/>
          </a:xfrm>
          <a:prstGeom prst="rect">
            <a:avLst/>
          </a:prstGeom>
        </p:spPr>
      </p:pic>
      <p:cxnSp>
        <p:nvCxnSpPr>
          <p:cNvPr id="13" name="Прямая соединительная линия 12"/>
          <p:cNvCxnSpPr/>
          <p:nvPr/>
        </p:nvCxnSpPr>
        <p:spPr>
          <a:xfrm flipV="1">
            <a:off x="1517903" y="4071685"/>
            <a:ext cx="1602278" cy="807263"/>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15" name="Прямая соединительная линия 14"/>
          <p:cNvCxnSpPr/>
          <p:nvPr/>
        </p:nvCxnSpPr>
        <p:spPr>
          <a:xfrm>
            <a:off x="2898264" y="2802126"/>
            <a:ext cx="19223" cy="932173"/>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17" name="Прямая соединительная линия 16"/>
          <p:cNvCxnSpPr/>
          <p:nvPr/>
        </p:nvCxnSpPr>
        <p:spPr>
          <a:xfrm flipH="1" flipV="1">
            <a:off x="3015440" y="4255482"/>
            <a:ext cx="1770092" cy="807263"/>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4" name="Овал 3"/>
          <p:cNvSpPr/>
          <p:nvPr/>
        </p:nvSpPr>
        <p:spPr>
          <a:xfrm>
            <a:off x="2310118" y="3632028"/>
            <a:ext cx="1196889" cy="1149014"/>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875" dirty="0">
                <a:latin typeface="Segoe UI Semibold" panose="020B0702040204020203" pitchFamily="34" charset="0"/>
                <a:cs typeface="Segoe UI Semibold" panose="020B0702040204020203" pitchFamily="34" charset="0"/>
              </a:rPr>
              <a:t>РИСК</a:t>
            </a:r>
          </a:p>
        </p:txBody>
      </p:sp>
      <p:sp>
        <p:nvSpPr>
          <p:cNvPr id="5" name="Овал 4"/>
          <p:cNvSpPr/>
          <p:nvPr/>
        </p:nvSpPr>
        <p:spPr>
          <a:xfrm>
            <a:off x="1847416" y="1798969"/>
            <a:ext cx="2140142" cy="1698962"/>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8100" tIns="13500" rIns="8100" bIns="13500" rtlCol="0" anchor="ctr"/>
          <a:lstStyle/>
          <a:p>
            <a:pPr lvl="0" algn="ctr"/>
            <a:r>
              <a:rPr lang="ru-RU" sz="1500" dirty="0">
                <a:solidFill>
                  <a:schemeClr val="bg1"/>
                </a:solidFill>
                <a:latin typeface="Segoe UI Semilight" panose="020B0402040204020203" pitchFamily="34" charset="0"/>
                <a:cs typeface="Segoe UI Semilight" panose="020B0402040204020203" pitchFamily="34" charset="0"/>
              </a:rPr>
              <a:t>Психологический портрет, криминальные тенденции</a:t>
            </a:r>
          </a:p>
        </p:txBody>
      </p:sp>
      <p:sp>
        <p:nvSpPr>
          <p:cNvPr id="6" name="Овал 5"/>
          <p:cNvSpPr/>
          <p:nvPr/>
        </p:nvSpPr>
        <p:spPr>
          <a:xfrm>
            <a:off x="305494" y="4092843"/>
            <a:ext cx="2022473" cy="1697755"/>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ru-RU" sz="1500" dirty="0">
                <a:solidFill>
                  <a:schemeClr val="bg1"/>
                </a:solidFill>
                <a:latin typeface="Segoe UI Semilight" panose="020B0402040204020203" pitchFamily="34" charset="0"/>
                <a:cs typeface="Segoe UI Semilight" panose="020B0402040204020203" pitchFamily="34" charset="0"/>
              </a:rPr>
              <a:t>Должность, занимаемая в компании, права доступа, полномочия</a:t>
            </a:r>
          </a:p>
        </p:txBody>
      </p:sp>
      <p:sp>
        <p:nvSpPr>
          <p:cNvPr id="9" name="Овал 8"/>
          <p:cNvSpPr/>
          <p:nvPr/>
        </p:nvSpPr>
        <p:spPr>
          <a:xfrm>
            <a:off x="3507007" y="4073073"/>
            <a:ext cx="1932215" cy="1697755"/>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ru-RU" sz="1500" dirty="0">
                <a:solidFill>
                  <a:schemeClr val="bg1"/>
                </a:solidFill>
                <a:latin typeface="Segoe UI Semilight" panose="020B0402040204020203" pitchFamily="34" charset="0"/>
                <a:cs typeface="Segoe UI Semilight" panose="020B0402040204020203" pitchFamily="34" charset="0"/>
              </a:rPr>
              <a:t>Опыт, биография, компетенции, круг общения и т.д.</a:t>
            </a:r>
          </a:p>
        </p:txBody>
      </p:sp>
      <p:sp>
        <p:nvSpPr>
          <p:cNvPr id="20" name="Прямоугольник 19"/>
          <p:cNvSpPr/>
          <p:nvPr/>
        </p:nvSpPr>
        <p:spPr>
          <a:xfrm rot="5400000">
            <a:off x="2618575" y="-1488735"/>
            <a:ext cx="597824" cy="5834975"/>
          </a:xfrm>
          <a:prstGeom prst="rect">
            <a:avLst/>
          </a:prstGeom>
          <a:solidFill>
            <a:srgbClr val="00A6FF"/>
          </a:solidFill>
          <a:ln>
            <a:solidFill>
              <a:srgbClr val="00A6FF"/>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ru-RU" sz="1725" dirty="0">
                <a:solidFill>
                  <a:schemeClr val="bg1"/>
                </a:solidFill>
                <a:latin typeface="Segoe UI "/>
                <a:cs typeface="Segoe UI Semilight" panose="020B0402040204020203" pitchFamily="34" charset="0"/>
              </a:rPr>
              <a:t>Модель оценки человеческого (кадрового) риска</a:t>
            </a:r>
            <a:endParaRPr lang="ru-RU" sz="1725" dirty="0">
              <a:latin typeface="Segoe UI Semibold" panose="020B0702040204020203" pitchFamily="34" charset="0"/>
            </a:endParaRPr>
          </a:p>
        </p:txBody>
      </p:sp>
      <p:pic>
        <p:nvPicPr>
          <p:cNvPr id="21" name="Рисунок 2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44046" y="5502401"/>
            <a:ext cx="1346882" cy="262544"/>
          </a:xfrm>
          <a:prstGeom prst="rect">
            <a:avLst/>
          </a:prstGeom>
        </p:spPr>
      </p:pic>
    </p:spTree>
    <p:extLst>
      <p:ext uri="{BB962C8B-B14F-4D97-AF65-F5344CB8AC3E}">
        <p14:creationId xmlns:p14="http://schemas.microsoft.com/office/powerpoint/2010/main" val="984477698"/>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01216" y="35722"/>
            <a:ext cx="8229600" cy="714121"/>
          </a:xfrm>
        </p:spPr>
        <p:txBody>
          <a:bodyPr/>
          <a:lstStyle/>
          <a:p>
            <a:r>
              <a:rPr lang="ru-RU" dirty="0"/>
              <a:t>Криминальный профиль</a:t>
            </a:r>
            <a:endParaRPr lang="en-US" dirty="0"/>
          </a:p>
        </p:txBody>
      </p:sp>
      <p:sp>
        <p:nvSpPr>
          <p:cNvPr id="6" name="Нижний колонтитул 6"/>
          <p:cNvSpPr>
            <a:spLocks noGrp="1"/>
          </p:cNvSpPr>
          <p:nvPr>
            <p:ph type="ftr" sz="quarter" idx="11"/>
          </p:nvPr>
        </p:nvSpPr>
        <p:spPr>
          <a:xfrm>
            <a:off x="4716016" y="6381328"/>
            <a:ext cx="4211960" cy="365125"/>
          </a:xfrm>
        </p:spPr>
        <p:txBody>
          <a:bodyPr/>
          <a:lstStyle>
            <a:lvl1pPr eaLnBrk="0" hangingPunct="0">
              <a:defRPr>
                <a:solidFill>
                  <a:schemeClr val="tx1"/>
                </a:solidFill>
                <a:latin typeface="Tahoma" charset="0"/>
                <a:ea typeface="Arial" charset="0"/>
                <a:cs typeface="Arial" charset="0"/>
              </a:defRPr>
            </a:lvl1pPr>
            <a:lvl2pPr marL="742950" indent="-285750" eaLnBrk="0" hangingPunct="0">
              <a:defRPr>
                <a:solidFill>
                  <a:schemeClr val="tx1"/>
                </a:solidFill>
                <a:latin typeface="Tahoma" charset="0"/>
                <a:ea typeface="Arial" charset="0"/>
                <a:cs typeface="Arial" charset="0"/>
              </a:defRPr>
            </a:lvl2pPr>
            <a:lvl3pPr marL="1143000" indent="-228600" eaLnBrk="0" hangingPunct="0">
              <a:defRPr>
                <a:solidFill>
                  <a:schemeClr val="tx1"/>
                </a:solidFill>
                <a:latin typeface="Tahoma" charset="0"/>
                <a:ea typeface="Arial" charset="0"/>
                <a:cs typeface="Arial" charset="0"/>
              </a:defRPr>
            </a:lvl3pPr>
            <a:lvl4pPr marL="1600200" indent="-228600" eaLnBrk="0" hangingPunct="0">
              <a:defRPr>
                <a:solidFill>
                  <a:schemeClr val="tx1"/>
                </a:solidFill>
                <a:latin typeface="Tahoma" charset="0"/>
                <a:ea typeface="Arial" charset="0"/>
                <a:cs typeface="Arial" charset="0"/>
              </a:defRPr>
            </a:lvl4pPr>
            <a:lvl5pPr marL="2057400" indent="-228600" eaLnBrk="0" hangingPunct="0">
              <a:defRPr>
                <a:solidFill>
                  <a:schemeClr val="tx1"/>
                </a:solidFill>
                <a:latin typeface="Tahoma" charset="0"/>
                <a:ea typeface="Arial" charset="0"/>
                <a:cs typeface="Arial" charset="0"/>
              </a:defRPr>
            </a:lvl5pPr>
            <a:lvl6pPr marL="2514600" indent="-228600" eaLnBrk="0" fontAlgn="base" hangingPunct="0">
              <a:spcBef>
                <a:spcPct val="0"/>
              </a:spcBef>
              <a:spcAft>
                <a:spcPct val="0"/>
              </a:spcAft>
              <a:defRPr>
                <a:solidFill>
                  <a:schemeClr val="tx1"/>
                </a:solidFill>
                <a:latin typeface="Tahoma" charset="0"/>
                <a:ea typeface="Arial" charset="0"/>
                <a:cs typeface="Arial" charset="0"/>
              </a:defRPr>
            </a:lvl6pPr>
            <a:lvl7pPr marL="2971800" indent="-228600" eaLnBrk="0" fontAlgn="base" hangingPunct="0">
              <a:spcBef>
                <a:spcPct val="0"/>
              </a:spcBef>
              <a:spcAft>
                <a:spcPct val="0"/>
              </a:spcAft>
              <a:defRPr>
                <a:solidFill>
                  <a:schemeClr val="tx1"/>
                </a:solidFill>
                <a:latin typeface="Tahoma" charset="0"/>
                <a:ea typeface="Arial" charset="0"/>
                <a:cs typeface="Arial" charset="0"/>
              </a:defRPr>
            </a:lvl7pPr>
            <a:lvl8pPr marL="3429000" indent="-228600" eaLnBrk="0" fontAlgn="base" hangingPunct="0">
              <a:spcBef>
                <a:spcPct val="0"/>
              </a:spcBef>
              <a:spcAft>
                <a:spcPct val="0"/>
              </a:spcAft>
              <a:defRPr>
                <a:solidFill>
                  <a:schemeClr val="tx1"/>
                </a:solidFill>
                <a:latin typeface="Tahoma" charset="0"/>
                <a:ea typeface="Arial" charset="0"/>
                <a:cs typeface="Arial" charset="0"/>
              </a:defRPr>
            </a:lvl8pPr>
            <a:lvl9pPr marL="3886200" indent="-228600" eaLnBrk="0" fontAlgn="base" hangingPunct="0">
              <a:spcBef>
                <a:spcPct val="0"/>
              </a:spcBef>
              <a:spcAft>
                <a:spcPct val="0"/>
              </a:spcAft>
              <a:defRPr>
                <a:solidFill>
                  <a:schemeClr val="tx1"/>
                </a:solidFill>
                <a:latin typeface="Tahoma" charset="0"/>
                <a:ea typeface="Arial" charset="0"/>
                <a:cs typeface="Arial" charset="0"/>
              </a:defRPr>
            </a:lvl9pPr>
          </a:lstStyle>
          <a:p>
            <a:pPr algn="r">
              <a:defRPr/>
            </a:pPr>
            <a:r>
              <a:rPr lang="ru-RU" sz="1300" dirty="0">
                <a:solidFill>
                  <a:schemeClr val="bg1"/>
                </a:solidFill>
              </a:rPr>
              <a:t>А.Филатов. </a:t>
            </a:r>
          </a:p>
          <a:p>
            <a:pPr algn="r">
              <a:defRPr/>
            </a:pPr>
            <a:r>
              <a:rPr lang="ru-RU" sz="1300" dirty="0">
                <a:solidFill>
                  <a:schemeClr val="bg1"/>
                </a:solidFill>
              </a:rPr>
              <a:t>Профайлинг, </a:t>
            </a:r>
            <a:r>
              <a:rPr lang="ru-RU" sz="1300">
                <a:solidFill>
                  <a:schemeClr val="bg1"/>
                </a:solidFill>
              </a:rPr>
              <a:t>нейротехнологии</a:t>
            </a:r>
            <a:r>
              <a:rPr lang="ru-RU" sz="1300" dirty="0">
                <a:solidFill>
                  <a:schemeClr val="bg1"/>
                </a:solidFill>
              </a:rPr>
              <a:t>, верификация лжи.</a:t>
            </a:r>
          </a:p>
        </p:txBody>
      </p:sp>
      <p:sp>
        <p:nvSpPr>
          <p:cNvPr id="7" name="Прямоугольник 6"/>
          <p:cNvSpPr/>
          <p:nvPr/>
        </p:nvSpPr>
        <p:spPr>
          <a:xfrm>
            <a:off x="-468560" y="6445564"/>
            <a:ext cx="2592288" cy="369332"/>
          </a:xfrm>
          <a:prstGeom prst="rect">
            <a:avLst/>
          </a:prstGeom>
        </p:spPr>
        <p:txBody>
          <a:bodyPr wrap="square">
            <a:spAutoFit/>
          </a:bodyPr>
          <a:lstStyle/>
          <a:p>
            <a:pPr algn="r">
              <a:defRPr/>
            </a:pPr>
            <a:r>
              <a:rPr lang="en-US" dirty="0" smtClean="0">
                <a:solidFill>
                  <a:schemeClr val="bg1"/>
                </a:solidFill>
              </a:rPr>
              <a:t>t.me/ProProfiling</a:t>
            </a:r>
            <a:endParaRPr lang="ru-RU" dirty="0">
              <a:solidFill>
                <a:schemeClr val="bg1"/>
              </a:solidFill>
            </a:endParaRPr>
          </a:p>
        </p:txBody>
      </p:sp>
      <p:pic>
        <p:nvPicPr>
          <p:cNvPr id="2" name="Изображение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1560" y="980728"/>
            <a:ext cx="8676416" cy="5038255"/>
          </a:xfrm>
          <a:prstGeom prst="rect">
            <a:avLst/>
          </a:prstGeom>
        </p:spPr>
      </p:pic>
    </p:spTree>
    <p:extLst>
      <p:ext uri="{BB962C8B-B14F-4D97-AF65-F5344CB8AC3E}">
        <p14:creationId xmlns:p14="http://schemas.microsoft.com/office/powerpoint/2010/main" val="85560361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Рисунок 17"/>
          <p:cNvPicPr>
            <a:picLocks noChangeAspect="1"/>
          </p:cNvPicPr>
          <p:nvPr/>
        </p:nvPicPr>
        <p:blipFill>
          <a:blip r:embed="rId2">
            <a:extLst>
              <a:ext uri="{BEBA8EAE-BF5A-486C-A8C5-ECC9F3942E4B}">
                <a14:imgProps xmlns:a14="http://schemas.microsoft.com/office/drawing/2010/main">
                  <a14:imgLayer r:embed="rId3">
                    <a14:imgEffect>
                      <a14:colorTemperature colorTemp="5900"/>
                    </a14:imgEffect>
                    <a14:imgEffect>
                      <a14:saturation sat="66000"/>
                    </a14:imgEffect>
                  </a14:imgLayer>
                </a14:imgProps>
              </a:ext>
              <a:ext uri="{28A0092B-C50C-407E-A947-70E740481C1C}">
                <a14:useLocalDpi xmlns:a14="http://schemas.microsoft.com/office/drawing/2010/main" val="0"/>
              </a:ext>
            </a:extLst>
          </a:blip>
          <a:stretch>
            <a:fillRect/>
          </a:stretch>
        </p:blipFill>
        <p:spPr>
          <a:xfrm>
            <a:off x="5633229" y="857250"/>
            <a:ext cx="3510771" cy="5143500"/>
          </a:xfrm>
          <a:prstGeom prst="rect">
            <a:avLst/>
          </a:prstGeom>
        </p:spPr>
      </p:pic>
      <p:pic>
        <p:nvPicPr>
          <p:cNvPr id="8" name="Рисунок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21063" y="5473889"/>
            <a:ext cx="1501874" cy="270000"/>
          </a:xfrm>
          <a:prstGeom prst="rect">
            <a:avLst/>
          </a:prstGeom>
        </p:spPr>
      </p:pic>
      <p:sp>
        <p:nvSpPr>
          <p:cNvPr id="11" name="Прямоугольник 10"/>
          <p:cNvSpPr/>
          <p:nvPr/>
        </p:nvSpPr>
        <p:spPr>
          <a:xfrm>
            <a:off x="197771" y="3198741"/>
            <a:ext cx="1524520" cy="323165"/>
          </a:xfrm>
          <a:prstGeom prst="rect">
            <a:avLst/>
          </a:prstGeom>
          <a:solidFill>
            <a:srgbClr val="F87C00"/>
          </a:solidFill>
        </p:spPr>
        <p:txBody>
          <a:bodyPr wrap="none">
            <a:spAutoFit/>
          </a:bodyPr>
          <a:lstStyle/>
          <a:p>
            <a:r>
              <a:rPr lang="ru-RU" sz="1500" dirty="0">
                <a:solidFill>
                  <a:schemeClr val="bg1"/>
                </a:solidFill>
                <a:latin typeface="Segoe UI Semilight" panose="020B0402040204020203" pitchFamily="34" charset="0"/>
                <a:ea typeface="Calibri" panose="020F0502020204030204" pitchFamily="34" charset="0"/>
                <a:cs typeface="Segoe UI Semilight" panose="020B0402040204020203" pitchFamily="34" charset="0"/>
              </a:rPr>
              <a:t>ЗАБЛУЖДЕНИЕ</a:t>
            </a:r>
            <a:endParaRPr lang="ru-RU" sz="1500" dirty="0">
              <a:solidFill>
                <a:schemeClr val="bg1"/>
              </a:solidFill>
              <a:latin typeface="Segoe UI Semilight" panose="020B0402040204020203" pitchFamily="34" charset="0"/>
              <a:ea typeface="Calibri" panose="020F0502020204030204" pitchFamily="34" charset="0"/>
              <a:cs typeface="Segoe UI Semilight" panose="020B0402040204020203" pitchFamily="34" charset="0"/>
            </a:endParaRPr>
          </a:p>
        </p:txBody>
      </p:sp>
      <p:sp>
        <p:nvSpPr>
          <p:cNvPr id="12" name="Прямоугольник 11"/>
          <p:cNvSpPr/>
          <p:nvPr/>
        </p:nvSpPr>
        <p:spPr>
          <a:xfrm>
            <a:off x="197770" y="4262589"/>
            <a:ext cx="1132874" cy="323165"/>
          </a:xfrm>
          <a:prstGeom prst="rect">
            <a:avLst/>
          </a:prstGeom>
          <a:solidFill>
            <a:srgbClr val="F87C00"/>
          </a:solidFill>
        </p:spPr>
        <p:txBody>
          <a:bodyPr wrap="none">
            <a:spAutoFit/>
          </a:bodyPr>
          <a:lstStyle/>
          <a:p>
            <a:r>
              <a:rPr lang="ru-RU" sz="1500" dirty="0">
                <a:solidFill>
                  <a:schemeClr val="bg1"/>
                </a:solidFill>
                <a:latin typeface="Segoe UI Semilight" panose="020B0402040204020203" pitchFamily="34" charset="0"/>
                <a:ea typeface="Calibri" panose="020F0502020204030204" pitchFamily="34" charset="0"/>
                <a:cs typeface="Segoe UI Semilight" panose="020B0402040204020203" pitchFamily="34" charset="0"/>
              </a:rPr>
              <a:t>ФАНТАЗИЯ</a:t>
            </a:r>
            <a:endParaRPr lang="ru-RU" sz="1500" dirty="0">
              <a:solidFill>
                <a:schemeClr val="bg1"/>
              </a:solidFill>
              <a:latin typeface="Segoe UI Semilight" panose="020B0402040204020203" pitchFamily="34" charset="0"/>
              <a:ea typeface="Calibri" panose="020F0502020204030204" pitchFamily="34" charset="0"/>
              <a:cs typeface="Segoe UI Semilight" panose="020B0402040204020203" pitchFamily="34" charset="0"/>
            </a:endParaRPr>
          </a:p>
        </p:txBody>
      </p:sp>
      <p:sp>
        <p:nvSpPr>
          <p:cNvPr id="13" name="Прямоугольник 12"/>
          <p:cNvSpPr/>
          <p:nvPr/>
        </p:nvSpPr>
        <p:spPr>
          <a:xfrm>
            <a:off x="197771" y="2339179"/>
            <a:ext cx="4996347" cy="553998"/>
          </a:xfrm>
          <a:prstGeom prst="rect">
            <a:avLst/>
          </a:prstGeom>
          <a:noFill/>
        </p:spPr>
        <p:txBody>
          <a:bodyPr wrap="square">
            <a:spAutoFit/>
          </a:bodyPr>
          <a:lstStyle/>
          <a:p>
            <a:r>
              <a:rPr lang="ru-RU" sz="1500" dirty="0">
                <a:solidFill>
                  <a:srgbClr val="303136"/>
                </a:solidFill>
                <a:latin typeface="Segoe UI Semilight" panose="020B0402040204020203" pitchFamily="34" charset="0"/>
                <a:ea typeface="Calibri" panose="020F0502020204030204" pitchFamily="34" charset="0"/>
                <a:cs typeface="Segoe UI Semilight" panose="020B0402040204020203" pitchFamily="34" charset="0"/>
              </a:rPr>
              <a:t>Утверждение, не соответствующее истине,  высказанное в таком виде сознательно.</a:t>
            </a:r>
            <a:endParaRPr lang="ru-RU" sz="1500" dirty="0">
              <a:solidFill>
                <a:srgbClr val="303136"/>
              </a:solidFill>
              <a:latin typeface="Segoe UI Semilight" panose="020B0402040204020203" pitchFamily="34" charset="0"/>
              <a:cs typeface="Segoe UI Semilight" panose="020B0402040204020203" pitchFamily="34" charset="0"/>
            </a:endParaRPr>
          </a:p>
        </p:txBody>
      </p:sp>
      <p:sp>
        <p:nvSpPr>
          <p:cNvPr id="14" name="Прямоугольник 13"/>
          <p:cNvSpPr/>
          <p:nvPr/>
        </p:nvSpPr>
        <p:spPr>
          <a:xfrm>
            <a:off x="197771" y="3508365"/>
            <a:ext cx="5191066" cy="553998"/>
          </a:xfrm>
          <a:prstGeom prst="rect">
            <a:avLst/>
          </a:prstGeom>
        </p:spPr>
        <p:txBody>
          <a:bodyPr wrap="square">
            <a:spAutoFit/>
          </a:bodyPr>
          <a:lstStyle/>
          <a:p>
            <a:r>
              <a:rPr lang="ru-RU" sz="1500" dirty="0">
                <a:solidFill>
                  <a:srgbClr val="303136"/>
                </a:solidFill>
                <a:latin typeface="Segoe UI Semilight" panose="020B0402040204020203" pitchFamily="34" charset="0"/>
                <a:ea typeface="Calibri" panose="020F0502020204030204" pitchFamily="34" charset="0"/>
                <a:cs typeface="Segoe UI Semilight" panose="020B0402040204020203" pitchFamily="34" charset="0"/>
              </a:rPr>
              <a:t>Неправильное, </a:t>
            </a:r>
            <a:r>
              <a:rPr lang="ru-RU" sz="1500" dirty="0">
                <a:solidFill>
                  <a:srgbClr val="303136"/>
                </a:solidFill>
                <a:latin typeface="Segoe UI Semilight" panose="020B0402040204020203" pitchFamily="34" charset="0"/>
                <a:ea typeface="Calibri" panose="020F0502020204030204" pitchFamily="34" charset="0"/>
                <a:cs typeface="Segoe UI Semilight" panose="020B0402040204020203" pitchFamily="34" charset="0"/>
              </a:rPr>
              <a:t>ошибочное мнение, представление о </a:t>
            </a:r>
            <a:r>
              <a:rPr lang="ru-RU" sz="1500" dirty="0">
                <a:solidFill>
                  <a:srgbClr val="303136"/>
                </a:solidFill>
                <a:latin typeface="Segoe UI Semilight" panose="020B0402040204020203" pitchFamily="34" charset="0"/>
                <a:ea typeface="Calibri" panose="020F0502020204030204" pitchFamily="34" charset="0"/>
                <a:cs typeface="Segoe UI Semilight" panose="020B0402040204020203" pitchFamily="34" charset="0"/>
              </a:rPr>
              <a:t>чем-либо.</a:t>
            </a:r>
            <a:endParaRPr lang="ru-RU" sz="1500" dirty="0">
              <a:solidFill>
                <a:srgbClr val="303136"/>
              </a:solidFill>
              <a:latin typeface="Segoe UI Semilight" panose="020B0402040204020203" pitchFamily="34" charset="0"/>
              <a:cs typeface="Segoe UI Semilight" panose="020B0402040204020203" pitchFamily="34" charset="0"/>
            </a:endParaRPr>
          </a:p>
        </p:txBody>
      </p:sp>
      <p:sp>
        <p:nvSpPr>
          <p:cNvPr id="15" name="Прямоугольник 14"/>
          <p:cNvSpPr/>
          <p:nvPr/>
        </p:nvSpPr>
        <p:spPr>
          <a:xfrm>
            <a:off x="197771" y="4562671"/>
            <a:ext cx="4866668" cy="553998"/>
          </a:xfrm>
          <a:prstGeom prst="rect">
            <a:avLst/>
          </a:prstGeom>
        </p:spPr>
        <p:txBody>
          <a:bodyPr wrap="square">
            <a:spAutoFit/>
          </a:bodyPr>
          <a:lstStyle/>
          <a:p>
            <a:r>
              <a:rPr lang="ru-RU" sz="1500" dirty="0">
                <a:solidFill>
                  <a:srgbClr val="303136"/>
                </a:solidFill>
                <a:latin typeface="Segoe UI Semilight" panose="020B0402040204020203" pitchFamily="34" charset="0"/>
                <a:ea typeface="Calibri" panose="020F0502020204030204" pitchFamily="34" charset="0"/>
                <a:cs typeface="Segoe UI Semilight" panose="020B0402040204020203" pitchFamily="34" charset="0"/>
              </a:rPr>
              <a:t>Продукт воображения</a:t>
            </a:r>
            <a:r>
              <a:rPr lang="ru-RU" sz="1500" dirty="0">
                <a:solidFill>
                  <a:srgbClr val="303136"/>
                </a:solidFill>
                <a:latin typeface="Segoe UI Semilight" panose="020B0402040204020203" pitchFamily="34" charset="0"/>
                <a:ea typeface="Calibri" panose="020F0502020204030204" pitchFamily="34" charset="0"/>
                <a:cs typeface="Segoe UI Semilight" panose="020B0402040204020203" pitchFamily="34" charset="0"/>
              </a:rPr>
              <a:t>; мечта; неправдоподобный вымысел, </a:t>
            </a:r>
            <a:r>
              <a:rPr lang="ru-RU" sz="1500" dirty="0">
                <a:solidFill>
                  <a:srgbClr val="303136"/>
                </a:solidFill>
                <a:latin typeface="Segoe UI Semilight" panose="020B0402040204020203" pitchFamily="34" charset="0"/>
                <a:ea typeface="Calibri" panose="020F0502020204030204" pitchFamily="34" charset="0"/>
                <a:cs typeface="Segoe UI Semilight" panose="020B0402040204020203" pitchFamily="34" charset="0"/>
              </a:rPr>
              <a:t>выдумка.</a:t>
            </a:r>
            <a:endParaRPr lang="ru-RU" sz="1500" dirty="0">
              <a:solidFill>
                <a:srgbClr val="303136"/>
              </a:solidFill>
              <a:latin typeface="Segoe UI Semilight" panose="020B0402040204020203" pitchFamily="34" charset="0"/>
              <a:cs typeface="Segoe UI Semilight" panose="020B0402040204020203" pitchFamily="34" charset="0"/>
            </a:endParaRPr>
          </a:p>
        </p:txBody>
      </p:sp>
      <p:grpSp>
        <p:nvGrpSpPr>
          <p:cNvPr id="9" name="Группа 8"/>
          <p:cNvGrpSpPr/>
          <p:nvPr/>
        </p:nvGrpSpPr>
        <p:grpSpPr>
          <a:xfrm>
            <a:off x="-1" y="1007811"/>
            <a:ext cx="5910201" cy="276999"/>
            <a:chOff x="-1" y="200747"/>
            <a:chExt cx="7880268" cy="369332"/>
          </a:xfrm>
        </p:grpSpPr>
        <p:grpSp>
          <p:nvGrpSpPr>
            <p:cNvPr id="7" name="Группа 6"/>
            <p:cNvGrpSpPr/>
            <p:nvPr/>
          </p:nvGrpSpPr>
          <p:grpSpPr>
            <a:xfrm>
              <a:off x="-1" y="216292"/>
              <a:ext cx="7880268" cy="324000"/>
              <a:chOff x="-1" y="216292"/>
              <a:chExt cx="7880268" cy="324000"/>
            </a:xfrm>
          </p:grpSpPr>
          <p:sp>
            <p:nvSpPr>
              <p:cNvPr id="2" name="Пятиугольник 1"/>
              <p:cNvSpPr/>
              <p:nvPr/>
            </p:nvSpPr>
            <p:spPr>
              <a:xfrm>
                <a:off x="-1" y="216292"/>
                <a:ext cx="7678569" cy="324000"/>
              </a:xfrm>
              <a:prstGeom prst="homePlate">
                <a:avLst/>
              </a:prstGeom>
              <a:solidFill>
                <a:srgbClr val="00A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 name="Шеврон 2"/>
              <p:cNvSpPr/>
              <p:nvPr/>
            </p:nvSpPr>
            <p:spPr>
              <a:xfrm>
                <a:off x="7620642" y="216292"/>
                <a:ext cx="259625" cy="324000"/>
              </a:xfrm>
              <a:prstGeom prst="chevron">
                <a:avLst>
                  <a:gd name="adj" fmla="val 62229"/>
                </a:avLst>
              </a:prstGeom>
              <a:solidFill>
                <a:srgbClr val="00A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chemeClr val="tx1"/>
                  </a:solidFill>
                </a:endParaRPr>
              </a:p>
            </p:txBody>
          </p:sp>
        </p:grpSp>
        <p:sp>
          <p:nvSpPr>
            <p:cNvPr id="27" name="Прямоугольник 26"/>
            <p:cNvSpPr/>
            <p:nvPr/>
          </p:nvSpPr>
          <p:spPr>
            <a:xfrm>
              <a:off x="263694" y="200747"/>
              <a:ext cx="2760423" cy="369332"/>
            </a:xfrm>
            <a:prstGeom prst="rect">
              <a:avLst/>
            </a:prstGeom>
          </p:spPr>
          <p:txBody>
            <a:bodyPr wrap="square">
              <a:spAutoFit/>
            </a:bodyPr>
            <a:lstStyle/>
            <a:p>
              <a:r>
                <a:rPr lang="ru-RU" sz="1200" dirty="0">
                  <a:solidFill>
                    <a:schemeClr val="bg1"/>
                  </a:solidFill>
                  <a:latin typeface="Segoe UI" panose="020B0502040204020203" pitchFamily="34" charset="0"/>
                  <a:cs typeface="Segoe UI" panose="020B0502040204020203" pitchFamily="34" charset="0"/>
                </a:rPr>
                <a:t>Технологии детекции лжи</a:t>
              </a:r>
            </a:p>
          </p:txBody>
        </p:sp>
      </p:grpSp>
      <p:sp>
        <p:nvSpPr>
          <p:cNvPr id="4" name="Прямоугольник 3"/>
          <p:cNvSpPr/>
          <p:nvPr/>
        </p:nvSpPr>
        <p:spPr>
          <a:xfrm>
            <a:off x="197770" y="2012002"/>
            <a:ext cx="725070" cy="323165"/>
          </a:xfrm>
          <a:prstGeom prst="rect">
            <a:avLst/>
          </a:prstGeom>
          <a:solidFill>
            <a:srgbClr val="F87B00"/>
          </a:solidFill>
        </p:spPr>
        <p:txBody>
          <a:bodyPr wrap="none">
            <a:spAutoFit/>
          </a:bodyPr>
          <a:lstStyle/>
          <a:p>
            <a:r>
              <a:rPr lang="ru-RU" sz="1500" dirty="0">
                <a:solidFill>
                  <a:schemeClr val="bg1"/>
                </a:solidFill>
                <a:latin typeface="Segoe UI Semilight" panose="020B0402040204020203" pitchFamily="34" charset="0"/>
                <a:ea typeface="Calibri" panose="020F0502020204030204" pitchFamily="34" charset="0"/>
                <a:cs typeface="Segoe UI Semilight" panose="020B0402040204020203" pitchFamily="34" charset="0"/>
              </a:rPr>
              <a:t>ЛОЖЬ</a:t>
            </a:r>
            <a:endParaRPr lang="ru-RU" sz="1500" dirty="0">
              <a:latin typeface="Segoe UI Semilight" panose="020B0402040204020203" pitchFamily="34" charset="0"/>
              <a:cs typeface="Segoe UI Semilight" panose="020B0402040204020203" pitchFamily="34" charset="0"/>
            </a:endParaRPr>
          </a:p>
        </p:txBody>
      </p:sp>
      <p:sp>
        <p:nvSpPr>
          <p:cNvPr id="17" name="Прямоугольник 16"/>
          <p:cNvSpPr/>
          <p:nvPr/>
        </p:nvSpPr>
        <p:spPr>
          <a:xfrm>
            <a:off x="2203065" y="1349957"/>
            <a:ext cx="1576394" cy="323165"/>
          </a:xfrm>
          <a:prstGeom prst="rect">
            <a:avLst/>
          </a:prstGeom>
        </p:spPr>
        <p:txBody>
          <a:bodyPr wrap="none">
            <a:spAutoFit/>
          </a:bodyPr>
          <a:lstStyle/>
          <a:p>
            <a:pPr algn="ctr"/>
            <a:r>
              <a:rPr lang="ru-RU" sz="1500" b="1" dirty="0">
                <a:latin typeface="Segoe UI Semibold" panose="020B0702040204020203" pitchFamily="34" charset="0"/>
                <a:cs typeface="Segoe UI Semibold" panose="020B0702040204020203" pitchFamily="34" charset="0"/>
              </a:rPr>
              <a:t>ОПРЕДЕЛЕНИЯ</a:t>
            </a:r>
            <a:endParaRPr lang="ru-RU" sz="1500" b="1" dirty="0">
              <a:latin typeface="Segoe UI Semibold" panose="020B0702040204020203" pitchFamily="34" charset="0"/>
              <a:cs typeface="Segoe UI Semibold" panose="020B0702040204020203" pitchFamily="34" charset="0"/>
            </a:endParaRPr>
          </a:p>
        </p:txBody>
      </p:sp>
    </p:spTree>
    <p:extLst>
      <p:ext uri="{BB962C8B-B14F-4D97-AF65-F5344CB8AC3E}">
        <p14:creationId xmlns:p14="http://schemas.microsoft.com/office/powerpoint/2010/main" val="47463343"/>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tretch>
            <a:fillRect/>
          </a:stretch>
        </p:blipFill>
        <p:spPr>
          <a:xfrm>
            <a:off x="5633562" y="857250"/>
            <a:ext cx="3510439" cy="5143500"/>
          </a:xfrm>
          <a:prstGeom prst="rect">
            <a:avLst/>
          </a:prstGeom>
        </p:spPr>
      </p:pic>
      <p:pic>
        <p:nvPicPr>
          <p:cNvPr id="8" name="Рисунок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21063" y="5473889"/>
            <a:ext cx="1501874" cy="270000"/>
          </a:xfrm>
          <a:prstGeom prst="rect">
            <a:avLst/>
          </a:prstGeom>
        </p:spPr>
      </p:pic>
      <p:sp>
        <p:nvSpPr>
          <p:cNvPr id="21" name="Прямоугольник 20"/>
          <p:cNvSpPr/>
          <p:nvPr/>
        </p:nvSpPr>
        <p:spPr>
          <a:xfrm>
            <a:off x="218449" y="2416967"/>
            <a:ext cx="889411" cy="323165"/>
          </a:xfrm>
          <a:prstGeom prst="rect">
            <a:avLst/>
          </a:prstGeom>
          <a:solidFill>
            <a:srgbClr val="F87C00"/>
          </a:solidFill>
        </p:spPr>
        <p:txBody>
          <a:bodyPr wrap="none">
            <a:spAutoFit/>
          </a:bodyPr>
          <a:lstStyle/>
          <a:p>
            <a:r>
              <a:rPr lang="ru-RU" sz="1500" dirty="0">
                <a:solidFill>
                  <a:schemeClr val="bg1"/>
                </a:solidFill>
                <a:latin typeface="Segoe UI Semilight" panose="020B0402040204020203" pitchFamily="34" charset="0"/>
                <a:ea typeface="Calibri" panose="020F0502020204030204" pitchFamily="34" charset="0"/>
                <a:cs typeface="Segoe UI Semilight" panose="020B0402040204020203" pitchFamily="34" charset="0"/>
              </a:rPr>
              <a:t>ПРАВДА</a:t>
            </a:r>
            <a:endParaRPr lang="ru-RU" sz="1500" dirty="0">
              <a:solidFill>
                <a:schemeClr val="bg1"/>
              </a:solidFill>
              <a:latin typeface="Segoe UI Semilight" panose="020B0402040204020203" pitchFamily="34" charset="0"/>
              <a:cs typeface="Segoe UI Semilight" panose="020B0402040204020203" pitchFamily="34" charset="0"/>
            </a:endParaRPr>
          </a:p>
        </p:txBody>
      </p:sp>
      <p:sp>
        <p:nvSpPr>
          <p:cNvPr id="22" name="Прямоугольник 21"/>
          <p:cNvSpPr/>
          <p:nvPr/>
        </p:nvSpPr>
        <p:spPr>
          <a:xfrm>
            <a:off x="218449" y="3579970"/>
            <a:ext cx="1118640" cy="323165"/>
          </a:xfrm>
          <a:prstGeom prst="rect">
            <a:avLst/>
          </a:prstGeom>
          <a:solidFill>
            <a:srgbClr val="F87C00"/>
          </a:solidFill>
        </p:spPr>
        <p:txBody>
          <a:bodyPr wrap="none">
            <a:spAutoFit/>
          </a:bodyPr>
          <a:lstStyle/>
          <a:p>
            <a:r>
              <a:rPr lang="ru-RU" sz="1500" dirty="0">
                <a:solidFill>
                  <a:schemeClr val="bg1"/>
                </a:solidFill>
                <a:latin typeface="Segoe UI Semilight" panose="020B0402040204020203" pitchFamily="34" charset="0"/>
                <a:ea typeface="Calibri" panose="020F0502020204030204" pitchFamily="34" charset="0"/>
                <a:cs typeface="Segoe UI Semilight" panose="020B0402040204020203" pitchFamily="34" charset="0"/>
              </a:rPr>
              <a:t>НЕПРАВДА</a:t>
            </a:r>
            <a:endParaRPr lang="ru-RU" sz="1500" dirty="0">
              <a:solidFill>
                <a:schemeClr val="bg1"/>
              </a:solidFill>
              <a:latin typeface="Segoe UI Semilight" panose="020B0402040204020203" pitchFamily="34" charset="0"/>
              <a:ea typeface="Calibri" panose="020F0502020204030204" pitchFamily="34" charset="0"/>
              <a:cs typeface="Segoe UI Semilight" panose="020B0402040204020203" pitchFamily="34" charset="0"/>
            </a:endParaRPr>
          </a:p>
        </p:txBody>
      </p:sp>
      <p:sp>
        <p:nvSpPr>
          <p:cNvPr id="23" name="Прямоугольник 22"/>
          <p:cNvSpPr/>
          <p:nvPr/>
        </p:nvSpPr>
        <p:spPr>
          <a:xfrm>
            <a:off x="218448" y="2703574"/>
            <a:ext cx="5347212" cy="553998"/>
          </a:xfrm>
          <a:prstGeom prst="rect">
            <a:avLst/>
          </a:prstGeom>
        </p:spPr>
        <p:txBody>
          <a:bodyPr wrap="square">
            <a:spAutoFit/>
          </a:bodyPr>
          <a:lstStyle/>
          <a:p>
            <a:r>
              <a:rPr lang="ru-RU" sz="1500" dirty="0">
                <a:solidFill>
                  <a:srgbClr val="303136"/>
                </a:solidFill>
                <a:latin typeface="Segoe UI Semilight" panose="020B0402040204020203" pitchFamily="34" charset="0"/>
                <a:ea typeface="Calibri" panose="020F0502020204030204" pitchFamily="34" charset="0"/>
                <a:cs typeface="Segoe UI Semilight" panose="020B0402040204020203" pitchFamily="34" charset="0"/>
              </a:rPr>
              <a:t>Верное утверждение</a:t>
            </a:r>
            <a:r>
              <a:rPr lang="ru-RU" sz="1500" dirty="0">
                <a:solidFill>
                  <a:srgbClr val="303136"/>
                </a:solidFill>
                <a:latin typeface="Segoe UI Semilight" panose="020B0402040204020203" pitchFamily="34" charset="0"/>
                <a:ea typeface="Calibri" panose="020F0502020204030204" pitchFamily="34" charset="0"/>
                <a:cs typeface="Segoe UI Semilight" panose="020B0402040204020203" pitchFamily="34" charset="0"/>
              </a:rPr>
              <a:t>; то, что соответствует представлениям об </a:t>
            </a:r>
            <a:r>
              <a:rPr lang="ru-RU" sz="1500" dirty="0">
                <a:solidFill>
                  <a:srgbClr val="303136"/>
                </a:solidFill>
                <a:latin typeface="Segoe UI Semilight" panose="020B0402040204020203" pitchFamily="34" charset="0"/>
                <a:ea typeface="Calibri" panose="020F0502020204030204" pitchFamily="34" charset="0"/>
                <a:cs typeface="Segoe UI Semilight" panose="020B0402040204020203" pitchFamily="34" charset="0"/>
              </a:rPr>
              <a:t>истине.</a:t>
            </a:r>
            <a:endParaRPr lang="ru-RU" sz="1500" dirty="0">
              <a:solidFill>
                <a:srgbClr val="303136"/>
              </a:solidFill>
              <a:latin typeface="Segoe UI Semilight" panose="020B0402040204020203" pitchFamily="34" charset="0"/>
              <a:ea typeface="Calibri" panose="020F0502020204030204" pitchFamily="34" charset="0"/>
              <a:cs typeface="Segoe UI Semilight" panose="020B0402040204020203" pitchFamily="34" charset="0"/>
            </a:endParaRPr>
          </a:p>
        </p:txBody>
      </p:sp>
      <p:sp>
        <p:nvSpPr>
          <p:cNvPr id="24" name="Прямоугольник 23"/>
          <p:cNvSpPr/>
          <p:nvPr/>
        </p:nvSpPr>
        <p:spPr>
          <a:xfrm>
            <a:off x="218449" y="4000263"/>
            <a:ext cx="5166323" cy="553998"/>
          </a:xfrm>
          <a:prstGeom prst="rect">
            <a:avLst/>
          </a:prstGeom>
        </p:spPr>
        <p:txBody>
          <a:bodyPr wrap="square">
            <a:spAutoFit/>
          </a:bodyPr>
          <a:lstStyle/>
          <a:p>
            <a:r>
              <a:rPr lang="ru-RU" sz="1500" dirty="0">
                <a:solidFill>
                  <a:srgbClr val="303136"/>
                </a:solidFill>
                <a:latin typeface="Segoe UI Semilight" panose="020B0402040204020203" pitchFamily="34" charset="0"/>
                <a:ea typeface="Calibri" panose="020F0502020204030204" pitchFamily="34" charset="0"/>
                <a:cs typeface="Segoe UI Semilight" panose="020B0402040204020203" pitchFamily="34" charset="0"/>
              </a:rPr>
              <a:t>Ложь; </a:t>
            </a:r>
            <a:r>
              <a:rPr lang="ru-RU" sz="1500" dirty="0">
                <a:solidFill>
                  <a:srgbClr val="303136"/>
                </a:solidFill>
                <a:latin typeface="Segoe UI Semilight" panose="020B0402040204020203" pitchFamily="34" charset="0"/>
                <a:ea typeface="Calibri" panose="020F0502020204030204" pitchFamily="34" charset="0"/>
                <a:cs typeface="Segoe UI Semilight" panose="020B0402040204020203" pitchFamily="34" charset="0"/>
              </a:rPr>
              <a:t>то, что не соответствует действительности, противоречит правде, </a:t>
            </a:r>
            <a:r>
              <a:rPr lang="ru-RU" sz="1500" dirty="0">
                <a:solidFill>
                  <a:srgbClr val="303136"/>
                </a:solidFill>
                <a:latin typeface="Segoe UI Semilight" panose="020B0402040204020203" pitchFamily="34" charset="0"/>
                <a:ea typeface="Calibri" panose="020F0502020204030204" pitchFamily="34" charset="0"/>
                <a:cs typeface="Segoe UI Semilight" panose="020B0402040204020203" pitchFamily="34" charset="0"/>
              </a:rPr>
              <a:t>истине.</a:t>
            </a:r>
            <a:endParaRPr lang="ru-RU" sz="1500" dirty="0">
              <a:solidFill>
                <a:srgbClr val="303136"/>
              </a:solidFill>
              <a:latin typeface="Segoe UI Semilight" panose="020B0402040204020203" pitchFamily="34" charset="0"/>
              <a:ea typeface="Calibri" panose="020F0502020204030204" pitchFamily="34" charset="0"/>
              <a:cs typeface="Segoe UI Semilight" panose="020B0402040204020203" pitchFamily="34" charset="0"/>
            </a:endParaRPr>
          </a:p>
        </p:txBody>
      </p:sp>
      <p:grpSp>
        <p:nvGrpSpPr>
          <p:cNvPr id="13" name="Группа 12"/>
          <p:cNvGrpSpPr/>
          <p:nvPr/>
        </p:nvGrpSpPr>
        <p:grpSpPr>
          <a:xfrm>
            <a:off x="-1" y="1007811"/>
            <a:ext cx="5910201" cy="276999"/>
            <a:chOff x="-1" y="200747"/>
            <a:chExt cx="7880268" cy="369332"/>
          </a:xfrm>
        </p:grpSpPr>
        <p:grpSp>
          <p:nvGrpSpPr>
            <p:cNvPr id="14" name="Группа 13"/>
            <p:cNvGrpSpPr/>
            <p:nvPr/>
          </p:nvGrpSpPr>
          <p:grpSpPr>
            <a:xfrm>
              <a:off x="-1" y="216292"/>
              <a:ext cx="7880268" cy="324000"/>
              <a:chOff x="-1" y="216292"/>
              <a:chExt cx="7880268" cy="324000"/>
            </a:xfrm>
          </p:grpSpPr>
          <p:sp>
            <p:nvSpPr>
              <p:cNvPr id="16" name="Пятиугольник 15"/>
              <p:cNvSpPr/>
              <p:nvPr/>
            </p:nvSpPr>
            <p:spPr>
              <a:xfrm>
                <a:off x="-1" y="216292"/>
                <a:ext cx="7678569" cy="324000"/>
              </a:xfrm>
              <a:prstGeom prst="homePlate">
                <a:avLst/>
              </a:prstGeom>
              <a:solidFill>
                <a:srgbClr val="00A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7" name="Шеврон 16"/>
              <p:cNvSpPr/>
              <p:nvPr/>
            </p:nvSpPr>
            <p:spPr>
              <a:xfrm>
                <a:off x="7620642" y="216292"/>
                <a:ext cx="259625" cy="324000"/>
              </a:xfrm>
              <a:prstGeom prst="chevron">
                <a:avLst>
                  <a:gd name="adj" fmla="val 62229"/>
                </a:avLst>
              </a:prstGeom>
              <a:solidFill>
                <a:srgbClr val="00A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chemeClr val="tx1"/>
                  </a:solidFill>
                </a:endParaRPr>
              </a:p>
            </p:txBody>
          </p:sp>
        </p:grpSp>
        <p:sp>
          <p:nvSpPr>
            <p:cNvPr id="15" name="Прямоугольник 14"/>
            <p:cNvSpPr/>
            <p:nvPr/>
          </p:nvSpPr>
          <p:spPr>
            <a:xfrm>
              <a:off x="263694" y="200747"/>
              <a:ext cx="2760423" cy="369332"/>
            </a:xfrm>
            <a:prstGeom prst="rect">
              <a:avLst/>
            </a:prstGeom>
          </p:spPr>
          <p:txBody>
            <a:bodyPr wrap="square">
              <a:spAutoFit/>
            </a:bodyPr>
            <a:lstStyle/>
            <a:p>
              <a:r>
                <a:rPr lang="ru-RU" sz="1200" dirty="0">
                  <a:solidFill>
                    <a:schemeClr val="bg1"/>
                  </a:solidFill>
                  <a:latin typeface="Segoe UI" panose="020B0502040204020203" pitchFamily="34" charset="0"/>
                  <a:cs typeface="Segoe UI" panose="020B0502040204020203" pitchFamily="34" charset="0"/>
                </a:rPr>
                <a:t>Технологии детекции лжи</a:t>
              </a:r>
            </a:p>
          </p:txBody>
        </p:sp>
      </p:grpSp>
      <p:sp>
        <p:nvSpPr>
          <p:cNvPr id="18" name="Прямоугольник 17"/>
          <p:cNvSpPr/>
          <p:nvPr/>
        </p:nvSpPr>
        <p:spPr>
          <a:xfrm>
            <a:off x="2050321" y="1381937"/>
            <a:ext cx="1576394" cy="323165"/>
          </a:xfrm>
          <a:prstGeom prst="rect">
            <a:avLst/>
          </a:prstGeom>
        </p:spPr>
        <p:txBody>
          <a:bodyPr wrap="none">
            <a:spAutoFit/>
          </a:bodyPr>
          <a:lstStyle/>
          <a:p>
            <a:r>
              <a:rPr lang="ru-RU" sz="1500" dirty="0">
                <a:latin typeface="Segoe UI Semibold" panose="020B0702040204020203" pitchFamily="34" charset="0"/>
                <a:cs typeface="Segoe UI Semibold" panose="020B0702040204020203" pitchFamily="34" charset="0"/>
              </a:rPr>
              <a:t>ОПРЕДЕЛЕНИЯ</a:t>
            </a:r>
            <a:endParaRPr lang="ru-RU" sz="1500" dirty="0">
              <a:latin typeface="Segoe UI Semibold" panose="020B0702040204020203" pitchFamily="34" charset="0"/>
              <a:cs typeface="Segoe UI Semibold" panose="020B0702040204020203" pitchFamily="34" charset="0"/>
            </a:endParaRPr>
          </a:p>
        </p:txBody>
      </p:sp>
    </p:spTree>
    <p:extLst>
      <p:ext uri="{BB962C8B-B14F-4D97-AF65-F5344CB8AC3E}">
        <p14:creationId xmlns:p14="http://schemas.microsoft.com/office/powerpoint/2010/main" val="999972764"/>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Рисунок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21063" y="5473889"/>
            <a:ext cx="1501874" cy="270000"/>
          </a:xfrm>
          <a:prstGeom prst="rect">
            <a:avLst/>
          </a:prstGeom>
        </p:spPr>
      </p:pic>
      <p:sp>
        <p:nvSpPr>
          <p:cNvPr id="15" name="Прямоугольник 14"/>
          <p:cNvSpPr/>
          <p:nvPr/>
        </p:nvSpPr>
        <p:spPr>
          <a:xfrm rot="5400000">
            <a:off x="4436999" y="-3388595"/>
            <a:ext cx="270000" cy="9144002"/>
          </a:xfrm>
          <a:prstGeom prst="rect">
            <a:avLst/>
          </a:prstGeom>
          <a:solidFill>
            <a:srgbClr val="00A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latin typeface="Segoe UI Semilight" panose="020B0402040204020203" pitchFamily="34" charset="0"/>
            </a:endParaRPr>
          </a:p>
        </p:txBody>
      </p:sp>
      <p:sp>
        <p:nvSpPr>
          <p:cNvPr id="16" name="Прямоугольник 15"/>
          <p:cNvSpPr/>
          <p:nvPr/>
        </p:nvSpPr>
        <p:spPr>
          <a:xfrm>
            <a:off x="218449" y="1041408"/>
            <a:ext cx="2012539" cy="276999"/>
          </a:xfrm>
          <a:prstGeom prst="rect">
            <a:avLst/>
          </a:prstGeom>
        </p:spPr>
        <p:txBody>
          <a:bodyPr wrap="none">
            <a:spAutoFit/>
          </a:bodyPr>
          <a:lstStyle/>
          <a:p>
            <a:r>
              <a:rPr lang="ru-RU" sz="1200" dirty="0">
                <a:solidFill>
                  <a:schemeClr val="bg1"/>
                </a:solidFill>
                <a:latin typeface="Segoe UI" panose="020B0502040204020203" pitchFamily="34" charset="0"/>
                <a:cs typeface="Segoe UI" panose="020B0502040204020203" pitchFamily="34" charset="0"/>
              </a:rPr>
              <a:t>Технологии детекции лжи</a:t>
            </a:r>
          </a:p>
        </p:txBody>
      </p:sp>
      <p:sp>
        <p:nvSpPr>
          <p:cNvPr id="21" name="Прямоугольник 20"/>
          <p:cNvSpPr/>
          <p:nvPr/>
        </p:nvSpPr>
        <p:spPr>
          <a:xfrm flipH="1" flipV="1">
            <a:off x="804992" y="2844298"/>
            <a:ext cx="3248697" cy="2321719"/>
          </a:xfrm>
          <a:prstGeom prst="rect">
            <a:avLst/>
          </a:prstGeom>
          <a:noFill/>
          <a:ln w="19050">
            <a:solidFill>
              <a:srgbClr val="F87B00"/>
            </a:solidFill>
          </a:ln>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22" name="Полилиния 21"/>
          <p:cNvSpPr/>
          <p:nvPr/>
        </p:nvSpPr>
        <p:spPr>
          <a:xfrm flipH="1" flipV="1">
            <a:off x="863035" y="2263870"/>
            <a:ext cx="3129542" cy="812601"/>
          </a:xfrm>
          <a:custGeom>
            <a:avLst/>
            <a:gdLst>
              <a:gd name="connsiteX0" fmla="*/ 0 w 3443882"/>
              <a:gd name="connsiteY0" fmla="*/ 0 h 1083468"/>
              <a:gd name="connsiteX1" fmla="*/ 2008931 w 3443882"/>
              <a:gd name="connsiteY1" fmla="*/ 0 h 1083468"/>
              <a:gd name="connsiteX2" fmla="*/ 2419327 w 3443882"/>
              <a:gd name="connsiteY2" fmla="*/ -115931 h 1083468"/>
              <a:gd name="connsiteX3" fmla="*/ 2869902 w 3443882"/>
              <a:gd name="connsiteY3" fmla="*/ 0 h 1083468"/>
              <a:gd name="connsiteX4" fmla="*/ 3443882 w 3443882"/>
              <a:gd name="connsiteY4" fmla="*/ 0 h 1083468"/>
              <a:gd name="connsiteX5" fmla="*/ 3443882 w 3443882"/>
              <a:gd name="connsiteY5" fmla="*/ 180578 h 1083468"/>
              <a:gd name="connsiteX6" fmla="*/ 3443882 w 3443882"/>
              <a:gd name="connsiteY6" fmla="*/ 180578 h 1083468"/>
              <a:gd name="connsiteX7" fmla="*/ 3443882 w 3443882"/>
              <a:gd name="connsiteY7" fmla="*/ 451445 h 1083468"/>
              <a:gd name="connsiteX8" fmla="*/ 3443882 w 3443882"/>
              <a:gd name="connsiteY8" fmla="*/ 1083468 h 1083468"/>
              <a:gd name="connsiteX9" fmla="*/ 2869902 w 3443882"/>
              <a:gd name="connsiteY9" fmla="*/ 1083468 h 1083468"/>
              <a:gd name="connsiteX10" fmla="*/ 2008931 w 3443882"/>
              <a:gd name="connsiteY10" fmla="*/ 1083468 h 1083468"/>
              <a:gd name="connsiteX11" fmla="*/ 2008931 w 3443882"/>
              <a:gd name="connsiteY11" fmla="*/ 1083468 h 1083468"/>
              <a:gd name="connsiteX12" fmla="*/ 0 w 3443882"/>
              <a:gd name="connsiteY12" fmla="*/ 1083468 h 1083468"/>
              <a:gd name="connsiteX13" fmla="*/ 0 w 3443882"/>
              <a:gd name="connsiteY13" fmla="*/ 451445 h 1083468"/>
              <a:gd name="connsiteX14" fmla="*/ 0 w 3443882"/>
              <a:gd name="connsiteY14" fmla="*/ 180578 h 1083468"/>
              <a:gd name="connsiteX15" fmla="*/ 0 w 3443882"/>
              <a:gd name="connsiteY15" fmla="*/ 180578 h 1083468"/>
              <a:gd name="connsiteX16" fmla="*/ 0 w 3443882"/>
              <a:gd name="connsiteY16" fmla="*/ 0 h 1083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443882" h="1083468">
                <a:moveTo>
                  <a:pt x="0" y="0"/>
                </a:moveTo>
                <a:lnTo>
                  <a:pt x="2008931" y="0"/>
                </a:lnTo>
                <a:lnTo>
                  <a:pt x="2419327" y="-115931"/>
                </a:lnTo>
                <a:lnTo>
                  <a:pt x="2869902" y="0"/>
                </a:lnTo>
                <a:lnTo>
                  <a:pt x="3443882" y="0"/>
                </a:lnTo>
                <a:lnTo>
                  <a:pt x="3443882" y="180578"/>
                </a:lnTo>
                <a:lnTo>
                  <a:pt x="3443882" y="180578"/>
                </a:lnTo>
                <a:lnTo>
                  <a:pt x="3443882" y="451445"/>
                </a:lnTo>
                <a:lnTo>
                  <a:pt x="3443882" y="1083468"/>
                </a:lnTo>
                <a:lnTo>
                  <a:pt x="2869902" y="1083468"/>
                </a:lnTo>
                <a:lnTo>
                  <a:pt x="2008931" y="1083468"/>
                </a:lnTo>
                <a:lnTo>
                  <a:pt x="2008931" y="1083468"/>
                </a:lnTo>
                <a:lnTo>
                  <a:pt x="0" y="1083468"/>
                </a:lnTo>
                <a:lnTo>
                  <a:pt x="0" y="451445"/>
                </a:lnTo>
                <a:lnTo>
                  <a:pt x="0" y="180578"/>
                </a:lnTo>
                <a:lnTo>
                  <a:pt x="0" y="180578"/>
                </a:lnTo>
                <a:lnTo>
                  <a:pt x="0" y="0"/>
                </a:lnTo>
                <a:close/>
              </a:path>
            </a:pathLst>
          </a:custGeom>
          <a:solidFill>
            <a:srgbClr val="F87C00"/>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42875" tIns="142875" rIns="142875" bIns="142875" numCol="1" spcCol="1270" anchor="ctr" anchorCtr="0">
            <a:noAutofit/>
          </a:bodyPr>
          <a:lstStyle/>
          <a:p>
            <a:pPr algn="ctr" defTabSz="1666875">
              <a:lnSpc>
                <a:spcPct val="90000"/>
              </a:lnSpc>
              <a:spcAft>
                <a:spcPct val="35000"/>
              </a:spcAft>
            </a:pPr>
            <a:endParaRPr lang="ru-RU" sz="3750"/>
          </a:p>
        </p:txBody>
      </p:sp>
      <p:sp>
        <p:nvSpPr>
          <p:cNvPr id="9" name="Прямоугольник 8"/>
          <p:cNvSpPr/>
          <p:nvPr/>
        </p:nvSpPr>
        <p:spPr>
          <a:xfrm>
            <a:off x="928239" y="3326983"/>
            <a:ext cx="3300340" cy="1438855"/>
          </a:xfrm>
          <a:prstGeom prst="rect">
            <a:avLst/>
          </a:prstGeom>
        </p:spPr>
        <p:txBody>
          <a:bodyPr wrap="square">
            <a:spAutoFit/>
          </a:bodyPr>
          <a:lstStyle/>
          <a:p>
            <a:pPr marL="214313" indent="-189000">
              <a:spcAft>
                <a:spcPts val="450"/>
              </a:spcAft>
              <a:buClr>
                <a:srgbClr val="F87C00"/>
              </a:buClr>
              <a:buSzPct val="110000"/>
              <a:buFont typeface="Wingdings" panose="05000000000000000000" pitchFamily="2" charset="2"/>
              <a:buChar char="§"/>
            </a:pPr>
            <a:r>
              <a:rPr lang="ru-RU" sz="1500" dirty="0">
                <a:solidFill>
                  <a:srgbClr val="303136"/>
                </a:solidFill>
                <a:latin typeface="Segoe UI Semilight" panose="020B0402040204020203" pitchFamily="34" charset="0"/>
                <a:ea typeface="Calibri" panose="020F0502020204030204" pitchFamily="34" charset="0"/>
                <a:cs typeface="Segoe UI Semilight" panose="020B0402040204020203" pitchFamily="34" charset="0"/>
              </a:rPr>
              <a:t>структурированный, </a:t>
            </a:r>
            <a:r>
              <a:rPr lang="ru-RU" sz="1500" dirty="0">
                <a:solidFill>
                  <a:srgbClr val="303136"/>
                </a:solidFill>
                <a:latin typeface="Segoe UI Semilight" panose="020B0402040204020203" pitchFamily="34" charset="0"/>
                <a:ea typeface="Calibri" panose="020F0502020204030204" pitchFamily="34" charset="0"/>
                <a:cs typeface="Segoe UI Semilight" panose="020B0402040204020203" pitchFamily="34" charset="0"/>
              </a:rPr>
              <a:t>но «полусвободный</a:t>
            </a:r>
            <a:r>
              <a:rPr lang="ru-RU" sz="1500" dirty="0">
                <a:solidFill>
                  <a:srgbClr val="303136"/>
                </a:solidFill>
                <a:latin typeface="Segoe UI Semilight" panose="020B0402040204020203" pitchFamily="34" charset="0"/>
                <a:ea typeface="Calibri" panose="020F0502020204030204" pitchFamily="34" charset="0"/>
                <a:cs typeface="Segoe UI Semilight" panose="020B0402040204020203" pitchFamily="34" charset="0"/>
              </a:rPr>
              <a:t>» </a:t>
            </a:r>
            <a:r>
              <a:rPr lang="ru-RU" sz="1500" dirty="0">
                <a:solidFill>
                  <a:srgbClr val="303136"/>
                </a:solidFill>
                <a:latin typeface="Segoe UI Semilight" panose="020B0402040204020203" pitchFamily="34" charset="0"/>
                <a:ea typeface="Calibri" panose="020F0502020204030204" pitchFamily="34" charset="0"/>
                <a:cs typeface="Segoe UI Semilight" panose="020B0402040204020203" pitchFamily="34" charset="0"/>
              </a:rPr>
              <a:t>формат;</a:t>
            </a:r>
            <a:endParaRPr lang="ru-RU" sz="1500" dirty="0">
              <a:solidFill>
                <a:srgbClr val="303136"/>
              </a:solidFill>
              <a:latin typeface="Segoe UI Semilight" panose="020B0402040204020203" pitchFamily="34" charset="0"/>
              <a:ea typeface="Calibri" panose="020F0502020204030204" pitchFamily="34" charset="0"/>
              <a:cs typeface="Segoe UI Semilight" panose="020B0402040204020203" pitchFamily="34" charset="0"/>
            </a:endParaRPr>
          </a:p>
          <a:p>
            <a:pPr marL="214313" indent="-189000">
              <a:spcAft>
                <a:spcPts val="450"/>
              </a:spcAft>
              <a:buClr>
                <a:srgbClr val="F87C00"/>
              </a:buClr>
              <a:buSzPct val="110000"/>
              <a:buFont typeface="Wingdings" panose="05000000000000000000" pitchFamily="2" charset="2"/>
              <a:buChar char="§"/>
            </a:pPr>
            <a:r>
              <a:rPr lang="ru-RU" sz="1500" dirty="0">
                <a:solidFill>
                  <a:srgbClr val="303136"/>
                </a:solidFill>
                <a:latin typeface="Segoe UI Semilight" panose="020B0402040204020203" pitchFamily="34" charset="0"/>
                <a:ea typeface="Calibri" panose="020F0502020204030204" pitchFamily="34" charset="0"/>
                <a:cs typeface="Segoe UI Semilight" panose="020B0402040204020203" pitchFamily="34" charset="0"/>
              </a:rPr>
              <a:t>трудность в </a:t>
            </a:r>
            <a:r>
              <a:rPr lang="ru-RU" sz="1500" dirty="0">
                <a:solidFill>
                  <a:srgbClr val="303136"/>
                </a:solidFill>
                <a:latin typeface="Segoe UI Semilight" panose="020B0402040204020203" pitchFamily="34" charset="0"/>
                <a:ea typeface="Calibri" panose="020F0502020204030204" pitchFamily="34" charset="0"/>
                <a:cs typeface="Segoe UI Semilight" panose="020B0402040204020203" pitchFamily="34" charset="0"/>
              </a:rPr>
              <a:t>объективизации;</a:t>
            </a:r>
            <a:endParaRPr lang="ru-RU" sz="1500" dirty="0">
              <a:solidFill>
                <a:srgbClr val="303136"/>
              </a:solidFill>
              <a:latin typeface="Segoe UI Semilight" panose="020B0402040204020203" pitchFamily="34" charset="0"/>
              <a:ea typeface="Calibri" panose="020F0502020204030204" pitchFamily="34" charset="0"/>
              <a:cs typeface="Segoe UI Semilight" panose="020B0402040204020203" pitchFamily="34" charset="0"/>
            </a:endParaRPr>
          </a:p>
          <a:p>
            <a:pPr marL="214313" indent="-189000">
              <a:spcAft>
                <a:spcPts val="450"/>
              </a:spcAft>
              <a:buClr>
                <a:srgbClr val="F87C00"/>
              </a:buClr>
              <a:buSzPct val="110000"/>
              <a:buFont typeface="Wingdings" panose="05000000000000000000" pitchFamily="2" charset="2"/>
              <a:buChar char="§"/>
            </a:pPr>
            <a:r>
              <a:rPr lang="ru-RU" sz="1500" dirty="0">
                <a:solidFill>
                  <a:srgbClr val="303136"/>
                </a:solidFill>
                <a:latin typeface="Segoe UI Semilight" panose="020B0402040204020203" pitchFamily="34" charset="0"/>
                <a:ea typeface="Calibri" panose="020F0502020204030204" pitchFamily="34" charset="0"/>
                <a:cs typeface="Segoe UI Semilight" panose="020B0402040204020203" pitchFamily="34" charset="0"/>
              </a:rPr>
              <a:t>возможность </a:t>
            </a:r>
            <a:r>
              <a:rPr lang="ru-RU" sz="1500" dirty="0">
                <a:solidFill>
                  <a:srgbClr val="303136"/>
                </a:solidFill>
                <a:latin typeface="Segoe UI Semilight" panose="020B0402040204020203" pitchFamily="34" charset="0"/>
                <a:ea typeface="Calibri" panose="020F0502020204030204" pitchFamily="34" charset="0"/>
                <a:cs typeface="Segoe UI Semilight" panose="020B0402040204020203" pitchFamily="34" charset="0"/>
              </a:rPr>
              <a:t>диалога</a:t>
            </a:r>
            <a:r>
              <a:rPr lang="en-US" sz="1500" dirty="0">
                <a:solidFill>
                  <a:srgbClr val="303136"/>
                </a:solidFill>
                <a:latin typeface="Segoe UI Semilight" panose="020B0402040204020203" pitchFamily="34" charset="0"/>
                <a:ea typeface="Calibri" panose="020F0502020204030204" pitchFamily="34" charset="0"/>
                <a:cs typeface="Segoe UI Semilight" panose="020B0402040204020203" pitchFamily="34" charset="0"/>
              </a:rPr>
              <a:t>;</a:t>
            </a:r>
            <a:endParaRPr lang="ru-RU" sz="1500" dirty="0">
              <a:solidFill>
                <a:srgbClr val="303136"/>
              </a:solidFill>
              <a:latin typeface="Segoe UI Semilight" panose="020B0402040204020203" pitchFamily="34" charset="0"/>
              <a:ea typeface="Calibri" panose="020F0502020204030204" pitchFamily="34" charset="0"/>
              <a:cs typeface="Segoe UI Semilight" panose="020B0402040204020203" pitchFamily="34" charset="0"/>
            </a:endParaRPr>
          </a:p>
          <a:p>
            <a:pPr marL="214313" indent="-189000">
              <a:spcAft>
                <a:spcPts val="450"/>
              </a:spcAft>
              <a:buClr>
                <a:srgbClr val="F87C00"/>
              </a:buClr>
              <a:buSzPct val="110000"/>
              <a:buFont typeface="Wingdings" panose="05000000000000000000" pitchFamily="2" charset="2"/>
              <a:buChar char="§"/>
            </a:pPr>
            <a:r>
              <a:rPr lang="ru-RU" sz="1500" dirty="0">
                <a:solidFill>
                  <a:srgbClr val="303136"/>
                </a:solidFill>
                <a:latin typeface="Segoe UI Semilight" panose="020B0402040204020203" pitchFamily="34" charset="0"/>
                <a:ea typeface="Calibri" panose="020F0502020204030204" pitchFamily="34" charset="0"/>
                <a:cs typeface="Segoe UI Semilight" panose="020B0402040204020203" pitchFamily="34" charset="0"/>
              </a:rPr>
              <a:t>с</a:t>
            </a:r>
            <a:r>
              <a:rPr lang="ru-RU" sz="1500" dirty="0">
                <a:solidFill>
                  <a:srgbClr val="303136"/>
                </a:solidFill>
                <a:latin typeface="Segoe UI Semilight" panose="020B0402040204020203" pitchFamily="34" charset="0"/>
                <a:ea typeface="Calibri" panose="020F0502020204030204" pitchFamily="34" charset="0"/>
                <a:cs typeface="Segoe UI Semilight" panose="020B0402040204020203" pitchFamily="34" charset="0"/>
              </a:rPr>
              <a:t>охранение мотивации</a:t>
            </a:r>
            <a:r>
              <a:rPr lang="en-US" sz="1500" dirty="0">
                <a:solidFill>
                  <a:srgbClr val="303136"/>
                </a:solidFill>
                <a:latin typeface="Segoe UI Semilight" panose="020B0402040204020203" pitchFamily="34" charset="0"/>
                <a:ea typeface="Calibri" panose="020F0502020204030204" pitchFamily="34" charset="0"/>
                <a:cs typeface="Segoe UI Semilight" panose="020B0402040204020203" pitchFamily="34" charset="0"/>
              </a:rPr>
              <a:t>.</a:t>
            </a:r>
            <a:endParaRPr lang="ru-RU" sz="1500" dirty="0">
              <a:solidFill>
                <a:srgbClr val="303136"/>
              </a:solidFill>
              <a:latin typeface="Segoe UI Semilight" panose="020B0402040204020203" pitchFamily="34" charset="0"/>
              <a:ea typeface="Calibri" panose="020F0502020204030204" pitchFamily="34" charset="0"/>
              <a:cs typeface="Segoe UI Semilight" panose="020B0402040204020203" pitchFamily="34" charset="0"/>
            </a:endParaRPr>
          </a:p>
        </p:txBody>
      </p:sp>
      <p:sp>
        <p:nvSpPr>
          <p:cNvPr id="5" name="Прямоугольник 4"/>
          <p:cNvSpPr/>
          <p:nvPr/>
        </p:nvSpPr>
        <p:spPr>
          <a:xfrm>
            <a:off x="928239" y="2448494"/>
            <a:ext cx="2545569" cy="553998"/>
          </a:xfrm>
          <a:prstGeom prst="rect">
            <a:avLst/>
          </a:prstGeom>
        </p:spPr>
        <p:txBody>
          <a:bodyPr wrap="none">
            <a:spAutoFit/>
          </a:bodyPr>
          <a:lstStyle/>
          <a:p>
            <a:r>
              <a:rPr lang="ru-RU" sz="1500" dirty="0">
                <a:solidFill>
                  <a:srgbClr val="FFFFFF"/>
                </a:solidFill>
                <a:latin typeface="Segoe UI Semibold" panose="020B0702040204020203" pitchFamily="34" charset="0"/>
                <a:ea typeface="Calibri" panose="020F0502020204030204" pitchFamily="34" charset="0"/>
                <a:cs typeface="Segoe UI Semibold" panose="020B0702040204020203" pitchFamily="34" charset="0"/>
              </a:rPr>
              <a:t>БЕЗЫНСТРУМЕНТАЛЬНАЯ</a:t>
            </a:r>
            <a:r>
              <a:rPr lang="ru-RU" sz="1500" dirty="0">
                <a:solidFill>
                  <a:srgbClr val="FFFFFF"/>
                </a:solidFill>
                <a:latin typeface="Segoe UI" panose="020B0502040204020203" pitchFamily="34" charset="0"/>
                <a:ea typeface="Calibri" panose="020F0502020204030204" pitchFamily="34" charset="0"/>
                <a:cs typeface="Segoe UI" panose="020B0502040204020203" pitchFamily="34" charset="0"/>
              </a:rPr>
              <a:t/>
            </a:r>
            <a:br>
              <a:rPr lang="ru-RU" sz="1500" dirty="0">
                <a:solidFill>
                  <a:srgbClr val="FFFFFF"/>
                </a:solidFill>
                <a:latin typeface="Segoe UI" panose="020B0502040204020203" pitchFamily="34" charset="0"/>
                <a:ea typeface="Calibri" panose="020F0502020204030204" pitchFamily="34" charset="0"/>
                <a:cs typeface="Segoe UI" panose="020B0502040204020203" pitchFamily="34" charset="0"/>
              </a:rPr>
            </a:br>
            <a:r>
              <a:rPr lang="ru-RU" sz="1500" dirty="0">
                <a:solidFill>
                  <a:srgbClr val="FFFFFF"/>
                </a:solidFill>
                <a:latin typeface="Segoe UI" panose="020B0502040204020203" pitchFamily="34" charset="0"/>
                <a:ea typeface="Calibri" panose="020F0502020204030204" pitchFamily="34" charset="0"/>
                <a:cs typeface="Segoe UI" panose="020B0502040204020203" pitchFamily="34" charset="0"/>
              </a:rPr>
              <a:t>(раздел профайлинга)</a:t>
            </a:r>
            <a:endParaRPr lang="ru-RU" sz="1500" dirty="0">
              <a:solidFill>
                <a:srgbClr val="FFFFFF"/>
              </a:solidFill>
              <a:latin typeface="Segoe UI" panose="020B0502040204020203" pitchFamily="34" charset="0"/>
              <a:cs typeface="Segoe UI" panose="020B0502040204020203" pitchFamily="34" charset="0"/>
            </a:endParaRPr>
          </a:p>
        </p:txBody>
      </p:sp>
      <p:sp>
        <p:nvSpPr>
          <p:cNvPr id="23" name="Прямоугольник 22"/>
          <p:cNvSpPr/>
          <p:nvPr/>
        </p:nvSpPr>
        <p:spPr>
          <a:xfrm flipH="1" flipV="1">
            <a:off x="5103125" y="2844298"/>
            <a:ext cx="3248697" cy="2321719"/>
          </a:xfrm>
          <a:prstGeom prst="rect">
            <a:avLst/>
          </a:prstGeom>
          <a:noFill/>
          <a:ln w="19050">
            <a:solidFill>
              <a:srgbClr val="00A6FF"/>
            </a:solidFill>
          </a:ln>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24" name="Полилиния 23"/>
          <p:cNvSpPr/>
          <p:nvPr/>
        </p:nvSpPr>
        <p:spPr>
          <a:xfrm flipH="1" flipV="1">
            <a:off x="5161168" y="2263870"/>
            <a:ext cx="3129542" cy="812601"/>
          </a:xfrm>
          <a:custGeom>
            <a:avLst/>
            <a:gdLst>
              <a:gd name="connsiteX0" fmla="*/ 0 w 3443882"/>
              <a:gd name="connsiteY0" fmla="*/ 0 h 1083468"/>
              <a:gd name="connsiteX1" fmla="*/ 2008931 w 3443882"/>
              <a:gd name="connsiteY1" fmla="*/ 0 h 1083468"/>
              <a:gd name="connsiteX2" fmla="*/ 2419327 w 3443882"/>
              <a:gd name="connsiteY2" fmla="*/ -115931 h 1083468"/>
              <a:gd name="connsiteX3" fmla="*/ 2869902 w 3443882"/>
              <a:gd name="connsiteY3" fmla="*/ 0 h 1083468"/>
              <a:gd name="connsiteX4" fmla="*/ 3443882 w 3443882"/>
              <a:gd name="connsiteY4" fmla="*/ 0 h 1083468"/>
              <a:gd name="connsiteX5" fmla="*/ 3443882 w 3443882"/>
              <a:gd name="connsiteY5" fmla="*/ 180578 h 1083468"/>
              <a:gd name="connsiteX6" fmla="*/ 3443882 w 3443882"/>
              <a:gd name="connsiteY6" fmla="*/ 180578 h 1083468"/>
              <a:gd name="connsiteX7" fmla="*/ 3443882 w 3443882"/>
              <a:gd name="connsiteY7" fmla="*/ 451445 h 1083468"/>
              <a:gd name="connsiteX8" fmla="*/ 3443882 w 3443882"/>
              <a:gd name="connsiteY8" fmla="*/ 1083468 h 1083468"/>
              <a:gd name="connsiteX9" fmla="*/ 2869902 w 3443882"/>
              <a:gd name="connsiteY9" fmla="*/ 1083468 h 1083468"/>
              <a:gd name="connsiteX10" fmla="*/ 2008931 w 3443882"/>
              <a:gd name="connsiteY10" fmla="*/ 1083468 h 1083468"/>
              <a:gd name="connsiteX11" fmla="*/ 2008931 w 3443882"/>
              <a:gd name="connsiteY11" fmla="*/ 1083468 h 1083468"/>
              <a:gd name="connsiteX12" fmla="*/ 0 w 3443882"/>
              <a:gd name="connsiteY12" fmla="*/ 1083468 h 1083468"/>
              <a:gd name="connsiteX13" fmla="*/ 0 w 3443882"/>
              <a:gd name="connsiteY13" fmla="*/ 451445 h 1083468"/>
              <a:gd name="connsiteX14" fmla="*/ 0 w 3443882"/>
              <a:gd name="connsiteY14" fmla="*/ 180578 h 1083468"/>
              <a:gd name="connsiteX15" fmla="*/ 0 w 3443882"/>
              <a:gd name="connsiteY15" fmla="*/ 180578 h 1083468"/>
              <a:gd name="connsiteX16" fmla="*/ 0 w 3443882"/>
              <a:gd name="connsiteY16" fmla="*/ 0 h 1083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443882" h="1083468">
                <a:moveTo>
                  <a:pt x="0" y="0"/>
                </a:moveTo>
                <a:lnTo>
                  <a:pt x="2008931" y="0"/>
                </a:lnTo>
                <a:lnTo>
                  <a:pt x="2419327" y="-115931"/>
                </a:lnTo>
                <a:lnTo>
                  <a:pt x="2869902" y="0"/>
                </a:lnTo>
                <a:lnTo>
                  <a:pt x="3443882" y="0"/>
                </a:lnTo>
                <a:lnTo>
                  <a:pt x="3443882" y="180578"/>
                </a:lnTo>
                <a:lnTo>
                  <a:pt x="3443882" y="180578"/>
                </a:lnTo>
                <a:lnTo>
                  <a:pt x="3443882" y="451445"/>
                </a:lnTo>
                <a:lnTo>
                  <a:pt x="3443882" y="1083468"/>
                </a:lnTo>
                <a:lnTo>
                  <a:pt x="2869902" y="1083468"/>
                </a:lnTo>
                <a:lnTo>
                  <a:pt x="2008931" y="1083468"/>
                </a:lnTo>
                <a:lnTo>
                  <a:pt x="2008931" y="1083468"/>
                </a:lnTo>
                <a:lnTo>
                  <a:pt x="0" y="1083468"/>
                </a:lnTo>
                <a:lnTo>
                  <a:pt x="0" y="451445"/>
                </a:lnTo>
                <a:lnTo>
                  <a:pt x="0" y="180578"/>
                </a:lnTo>
                <a:lnTo>
                  <a:pt x="0" y="180578"/>
                </a:lnTo>
                <a:lnTo>
                  <a:pt x="0" y="0"/>
                </a:lnTo>
                <a:close/>
              </a:path>
            </a:pathLst>
          </a:custGeom>
          <a:solidFill>
            <a:srgbClr val="00A6FF"/>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42875" tIns="142875" rIns="142875" bIns="142875" numCol="1" spcCol="1270" anchor="ctr" anchorCtr="0">
            <a:noAutofit/>
          </a:bodyPr>
          <a:lstStyle/>
          <a:p>
            <a:pPr algn="ctr" defTabSz="1666875">
              <a:lnSpc>
                <a:spcPct val="90000"/>
              </a:lnSpc>
              <a:spcAft>
                <a:spcPct val="35000"/>
              </a:spcAft>
            </a:pPr>
            <a:endParaRPr lang="ru-RU" sz="3750"/>
          </a:p>
        </p:txBody>
      </p:sp>
      <p:sp>
        <p:nvSpPr>
          <p:cNvPr id="25" name="Прямоугольник 24"/>
          <p:cNvSpPr/>
          <p:nvPr/>
        </p:nvSpPr>
        <p:spPr>
          <a:xfrm>
            <a:off x="5226372" y="3326983"/>
            <a:ext cx="3125450" cy="1900520"/>
          </a:xfrm>
          <a:prstGeom prst="rect">
            <a:avLst/>
          </a:prstGeom>
        </p:spPr>
        <p:txBody>
          <a:bodyPr wrap="square">
            <a:spAutoFit/>
          </a:bodyPr>
          <a:lstStyle/>
          <a:p>
            <a:pPr marL="214313" indent="-189000">
              <a:spcAft>
                <a:spcPts val="450"/>
              </a:spcAft>
              <a:buClr>
                <a:srgbClr val="00A6FF"/>
              </a:buClr>
              <a:buSzPct val="110000"/>
              <a:buFont typeface="Wingdings" panose="05000000000000000000" pitchFamily="2" charset="2"/>
              <a:buChar char="§"/>
            </a:pPr>
            <a:r>
              <a:rPr lang="ru-RU" sz="1500" dirty="0">
                <a:solidFill>
                  <a:srgbClr val="303136"/>
                </a:solidFill>
                <a:latin typeface="Segoe UI Semilight" panose="020B0402040204020203" pitchFamily="34" charset="0"/>
                <a:ea typeface="Calibri" panose="020F0502020204030204" pitchFamily="34" charset="0"/>
                <a:cs typeface="Segoe UI Semilight" panose="020B0402040204020203" pitchFamily="34" charset="0"/>
              </a:rPr>
              <a:t>строгий формат </a:t>
            </a:r>
            <a:r>
              <a:rPr lang="ru-RU" sz="1500" dirty="0">
                <a:solidFill>
                  <a:srgbClr val="303136"/>
                </a:solidFill>
                <a:latin typeface="Segoe UI Semilight" panose="020B0402040204020203" pitchFamily="34" charset="0"/>
                <a:ea typeface="Calibri" panose="020F0502020204030204" pitchFamily="34" charset="0"/>
                <a:cs typeface="Segoe UI Semilight" panose="020B0402040204020203" pitchFamily="34" charset="0"/>
              </a:rPr>
              <a:t>проведения;</a:t>
            </a:r>
            <a:endParaRPr lang="ru-RU" sz="1500" dirty="0">
              <a:solidFill>
                <a:srgbClr val="303136"/>
              </a:solidFill>
              <a:latin typeface="Segoe UI Semilight" panose="020B0402040204020203" pitchFamily="34" charset="0"/>
              <a:ea typeface="Calibri" panose="020F0502020204030204" pitchFamily="34" charset="0"/>
              <a:cs typeface="Segoe UI Semilight" panose="020B0402040204020203" pitchFamily="34" charset="0"/>
            </a:endParaRPr>
          </a:p>
          <a:p>
            <a:pPr marL="214313" indent="-189000">
              <a:spcAft>
                <a:spcPts val="450"/>
              </a:spcAft>
              <a:buClr>
                <a:srgbClr val="00A6FF"/>
              </a:buClr>
              <a:buSzPct val="110000"/>
              <a:buFont typeface="Wingdings" panose="05000000000000000000" pitchFamily="2" charset="2"/>
              <a:buChar char="§"/>
            </a:pPr>
            <a:r>
              <a:rPr lang="ru-RU" sz="1500" dirty="0">
                <a:solidFill>
                  <a:srgbClr val="303136"/>
                </a:solidFill>
                <a:latin typeface="Segoe UI Semilight" panose="020B0402040204020203" pitchFamily="34" charset="0"/>
                <a:ea typeface="Calibri" panose="020F0502020204030204" pitchFamily="34" charset="0"/>
                <a:cs typeface="Segoe UI Semilight" panose="020B0402040204020203" pitchFamily="34" charset="0"/>
              </a:rPr>
              <a:t>возможность «объективизации» и </a:t>
            </a:r>
            <a:r>
              <a:rPr lang="ru-RU" sz="1500" dirty="0">
                <a:solidFill>
                  <a:srgbClr val="303136"/>
                </a:solidFill>
                <a:latin typeface="Segoe UI Semilight" panose="020B0402040204020203" pitchFamily="34" charset="0"/>
                <a:ea typeface="Calibri" panose="020F0502020204030204" pitchFamily="34" charset="0"/>
                <a:cs typeface="Segoe UI Semilight" panose="020B0402040204020203" pitchFamily="34" charset="0"/>
              </a:rPr>
              <a:t>измерения;</a:t>
            </a:r>
            <a:endParaRPr lang="ru-RU" sz="1500" dirty="0">
              <a:solidFill>
                <a:srgbClr val="303136"/>
              </a:solidFill>
              <a:latin typeface="Segoe UI Semilight" panose="020B0402040204020203" pitchFamily="34" charset="0"/>
              <a:ea typeface="Calibri" panose="020F0502020204030204" pitchFamily="34" charset="0"/>
              <a:cs typeface="Segoe UI Semilight" panose="020B0402040204020203" pitchFamily="34" charset="0"/>
            </a:endParaRPr>
          </a:p>
          <a:p>
            <a:pPr marL="214313" indent="-189000">
              <a:spcAft>
                <a:spcPts val="450"/>
              </a:spcAft>
              <a:buClr>
                <a:srgbClr val="00A6FF"/>
              </a:buClr>
              <a:buSzPct val="110000"/>
              <a:buFont typeface="Wingdings" panose="05000000000000000000" pitchFamily="2" charset="2"/>
              <a:buChar char="§"/>
            </a:pPr>
            <a:r>
              <a:rPr lang="ru-RU" sz="1500" dirty="0">
                <a:solidFill>
                  <a:srgbClr val="303136"/>
                </a:solidFill>
                <a:latin typeface="Segoe UI Semilight" panose="020B0402040204020203" pitchFamily="34" charset="0"/>
                <a:ea typeface="Calibri" panose="020F0502020204030204" pitchFamily="34" charset="0"/>
                <a:cs typeface="Segoe UI Semilight" panose="020B0402040204020203" pitchFamily="34" charset="0"/>
              </a:rPr>
              <a:t>устоявшаяся процедура</a:t>
            </a:r>
            <a:br>
              <a:rPr lang="ru-RU" sz="1500" dirty="0">
                <a:solidFill>
                  <a:srgbClr val="303136"/>
                </a:solidFill>
                <a:latin typeface="Segoe UI Semilight" panose="020B0402040204020203" pitchFamily="34" charset="0"/>
                <a:ea typeface="Calibri" panose="020F0502020204030204" pitchFamily="34" charset="0"/>
                <a:cs typeface="Segoe UI Semilight" panose="020B0402040204020203" pitchFamily="34" charset="0"/>
              </a:rPr>
            </a:br>
            <a:r>
              <a:rPr lang="ru-RU" sz="1500" dirty="0">
                <a:solidFill>
                  <a:srgbClr val="303136"/>
                </a:solidFill>
                <a:latin typeface="Segoe UI Semilight" panose="020B0402040204020203" pitchFamily="34" charset="0"/>
                <a:ea typeface="Calibri" panose="020F0502020204030204" pitchFamily="34" charset="0"/>
                <a:cs typeface="Segoe UI Semilight" panose="020B0402040204020203" pitchFamily="34" charset="0"/>
              </a:rPr>
              <a:t>и </a:t>
            </a:r>
            <a:r>
              <a:rPr lang="ru-RU" sz="1500" dirty="0">
                <a:solidFill>
                  <a:srgbClr val="303136"/>
                </a:solidFill>
                <a:latin typeface="Segoe UI Semilight" panose="020B0402040204020203" pitchFamily="34" charset="0"/>
                <a:ea typeface="Calibri" panose="020F0502020204030204" pitchFamily="34" charset="0"/>
                <a:cs typeface="Segoe UI Semilight" panose="020B0402040204020203" pitchFamily="34" charset="0"/>
              </a:rPr>
              <a:t>последовательность</a:t>
            </a:r>
            <a:r>
              <a:rPr lang="en-US" sz="1500" dirty="0">
                <a:solidFill>
                  <a:srgbClr val="303136"/>
                </a:solidFill>
                <a:latin typeface="Segoe UI Semilight" panose="020B0402040204020203" pitchFamily="34" charset="0"/>
                <a:ea typeface="Calibri" panose="020F0502020204030204" pitchFamily="34" charset="0"/>
                <a:cs typeface="Segoe UI Semilight" panose="020B0402040204020203" pitchFamily="34" charset="0"/>
              </a:rPr>
              <a:t>;</a:t>
            </a:r>
            <a:endParaRPr lang="ru-RU" sz="1500" dirty="0">
              <a:solidFill>
                <a:srgbClr val="303136"/>
              </a:solidFill>
              <a:latin typeface="Segoe UI Semilight" panose="020B0402040204020203" pitchFamily="34" charset="0"/>
              <a:ea typeface="Calibri" panose="020F0502020204030204" pitchFamily="34" charset="0"/>
              <a:cs typeface="Segoe UI Semilight" panose="020B0402040204020203" pitchFamily="34" charset="0"/>
            </a:endParaRPr>
          </a:p>
          <a:p>
            <a:pPr marL="214313" indent="-189000">
              <a:spcAft>
                <a:spcPts val="450"/>
              </a:spcAft>
              <a:buClr>
                <a:srgbClr val="00A6FF"/>
              </a:buClr>
              <a:buSzPct val="110000"/>
              <a:buFont typeface="Wingdings" panose="05000000000000000000" pitchFamily="2" charset="2"/>
              <a:buChar char="§"/>
            </a:pPr>
            <a:r>
              <a:rPr lang="ru-RU" sz="1500" dirty="0">
                <a:solidFill>
                  <a:srgbClr val="303136"/>
                </a:solidFill>
                <a:latin typeface="Segoe UI Semilight" panose="020B0402040204020203" pitchFamily="34" charset="0"/>
                <a:ea typeface="Calibri" panose="020F0502020204030204" pitchFamily="34" charset="0"/>
                <a:cs typeface="Segoe UI Semilight" panose="020B0402040204020203" pitchFamily="34" charset="0"/>
              </a:rPr>
              <a:t>в</a:t>
            </a:r>
            <a:r>
              <a:rPr lang="ru-RU" sz="1500" dirty="0">
                <a:solidFill>
                  <a:srgbClr val="303136"/>
                </a:solidFill>
                <a:latin typeface="Segoe UI Semilight" panose="020B0402040204020203" pitchFamily="34" charset="0"/>
                <a:ea typeface="Calibri" panose="020F0502020204030204" pitchFamily="34" charset="0"/>
                <a:cs typeface="Segoe UI Semilight" panose="020B0402040204020203" pitchFamily="34" charset="0"/>
              </a:rPr>
              <a:t>озможная </a:t>
            </a:r>
            <a:r>
              <a:rPr lang="ru-RU" sz="1500" dirty="0" err="1">
                <a:solidFill>
                  <a:srgbClr val="303136"/>
                </a:solidFill>
                <a:latin typeface="Segoe UI Semilight" panose="020B0402040204020203" pitchFamily="34" charset="0"/>
                <a:ea typeface="Calibri" panose="020F0502020204030204" pitchFamily="34" charset="0"/>
                <a:cs typeface="Segoe UI Semilight" panose="020B0402040204020203" pitchFamily="34" charset="0"/>
              </a:rPr>
              <a:t>демотивация</a:t>
            </a:r>
            <a:r>
              <a:rPr lang="en-US" sz="1500" dirty="0">
                <a:solidFill>
                  <a:srgbClr val="303136"/>
                </a:solidFill>
                <a:latin typeface="Segoe UI Semilight" panose="020B0402040204020203" pitchFamily="34" charset="0"/>
                <a:ea typeface="Calibri" panose="020F0502020204030204" pitchFamily="34" charset="0"/>
                <a:cs typeface="Segoe UI Semilight" panose="020B0402040204020203" pitchFamily="34" charset="0"/>
              </a:rPr>
              <a:t>.</a:t>
            </a:r>
            <a:endParaRPr lang="ru-RU" sz="1500" dirty="0">
              <a:solidFill>
                <a:srgbClr val="303136"/>
              </a:solidFill>
              <a:latin typeface="Segoe UI Semilight" panose="020B0402040204020203" pitchFamily="34" charset="0"/>
              <a:ea typeface="Calibri" panose="020F0502020204030204" pitchFamily="34" charset="0"/>
              <a:cs typeface="Segoe UI Semilight" panose="020B0402040204020203" pitchFamily="34" charset="0"/>
            </a:endParaRPr>
          </a:p>
        </p:txBody>
      </p:sp>
      <p:sp>
        <p:nvSpPr>
          <p:cNvPr id="26" name="Прямоугольник 25"/>
          <p:cNvSpPr/>
          <p:nvPr/>
        </p:nvSpPr>
        <p:spPr>
          <a:xfrm>
            <a:off x="5226372" y="2448494"/>
            <a:ext cx="2212144" cy="553998"/>
          </a:xfrm>
          <a:prstGeom prst="rect">
            <a:avLst/>
          </a:prstGeom>
        </p:spPr>
        <p:txBody>
          <a:bodyPr wrap="none">
            <a:spAutoFit/>
          </a:bodyPr>
          <a:lstStyle/>
          <a:p>
            <a:r>
              <a:rPr lang="ru-RU" sz="1500" dirty="0">
                <a:solidFill>
                  <a:srgbClr val="FFFFFF"/>
                </a:solidFill>
                <a:latin typeface="Segoe UI Semibold" panose="020B0702040204020203" pitchFamily="34" charset="0"/>
                <a:ea typeface="Calibri" panose="020F0502020204030204" pitchFamily="34" charset="0"/>
                <a:cs typeface="Segoe UI Semibold" panose="020B0702040204020203" pitchFamily="34" charset="0"/>
              </a:rPr>
              <a:t>ИНСТРУМЕНТАЛЬНАЯ</a:t>
            </a:r>
            <a:r>
              <a:rPr lang="ru-RU" sz="1500" dirty="0">
                <a:solidFill>
                  <a:srgbClr val="FFFFFF"/>
                </a:solidFill>
                <a:latin typeface="Segoe UI" panose="020B0502040204020203" pitchFamily="34" charset="0"/>
                <a:ea typeface="Calibri" panose="020F0502020204030204" pitchFamily="34" charset="0"/>
                <a:cs typeface="Segoe UI" panose="020B0502040204020203" pitchFamily="34" charset="0"/>
              </a:rPr>
              <a:t/>
            </a:r>
            <a:br>
              <a:rPr lang="ru-RU" sz="1500" dirty="0">
                <a:solidFill>
                  <a:srgbClr val="FFFFFF"/>
                </a:solidFill>
                <a:latin typeface="Segoe UI" panose="020B0502040204020203" pitchFamily="34" charset="0"/>
                <a:ea typeface="Calibri" panose="020F0502020204030204" pitchFamily="34" charset="0"/>
                <a:cs typeface="Segoe UI" panose="020B0502040204020203" pitchFamily="34" charset="0"/>
              </a:rPr>
            </a:br>
            <a:r>
              <a:rPr lang="ru-RU" sz="1500" dirty="0">
                <a:solidFill>
                  <a:srgbClr val="FFFFFF"/>
                </a:solidFill>
                <a:latin typeface="Segoe UI" panose="020B0502040204020203" pitchFamily="34" charset="0"/>
                <a:ea typeface="Calibri" panose="020F0502020204030204" pitchFamily="34" charset="0"/>
                <a:cs typeface="Segoe UI" panose="020B0502040204020203" pitchFamily="34" charset="0"/>
              </a:rPr>
              <a:t>(полиграф – ПФИ)</a:t>
            </a:r>
            <a:endParaRPr lang="ru-RU" sz="1500" dirty="0">
              <a:solidFill>
                <a:srgbClr val="FFFFFF"/>
              </a:solidFill>
              <a:latin typeface="Segoe UI" panose="020B0502040204020203" pitchFamily="34" charset="0"/>
              <a:cs typeface="Segoe UI" panose="020B0502040204020203" pitchFamily="34" charset="0"/>
            </a:endParaRPr>
          </a:p>
        </p:txBody>
      </p:sp>
      <p:sp>
        <p:nvSpPr>
          <p:cNvPr id="27" name="Прямоугольник 26"/>
          <p:cNvSpPr/>
          <p:nvPr/>
        </p:nvSpPr>
        <p:spPr>
          <a:xfrm>
            <a:off x="-2" y="1318407"/>
            <a:ext cx="9200586" cy="346249"/>
          </a:xfrm>
          <a:prstGeom prst="rect">
            <a:avLst/>
          </a:prstGeom>
          <a:noFill/>
        </p:spPr>
        <p:txBody>
          <a:bodyPr wrap="square">
            <a:spAutoFit/>
          </a:bodyPr>
          <a:lstStyle/>
          <a:p>
            <a:pPr marL="216000" algn="ctr"/>
            <a:r>
              <a:rPr lang="ru-RU" sz="1650" dirty="0">
                <a:solidFill>
                  <a:srgbClr val="303136"/>
                </a:solidFill>
                <a:latin typeface="Segoe UI Semibold" panose="020B0702040204020203" pitchFamily="34" charset="0"/>
                <a:cs typeface="Segoe UI Semibold" panose="020B0702040204020203" pitchFamily="34" charset="0"/>
              </a:rPr>
              <a:t>ВЕРИФИКАЦИЯ ЛЖИ</a:t>
            </a:r>
          </a:p>
        </p:txBody>
      </p:sp>
    </p:spTree>
    <p:extLst>
      <p:ext uri="{BB962C8B-B14F-4D97-AF65-F5344CB8AC3E}">
        <p14:creationId xmlns:p14="http://schemas.microsoft.com/office/powerpoint/2010/main" val="335223126"/>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Рисунок 6"/>
          <p:cNvPicPr>
            <a:picLocks noChangeAspect="1"/>
          </p:cNvPicPr>
          <p:nvPr/>
        </p:nvPicPr>
        <p:blipFill>
          <a:blip r:embed="rId2" cstate="print">
            <a:extLst>
              <a:ext uri="{BEBA8EAE-BF5A-486C-A8C5-ECC9F3942E4B}">
                <a14:imgProps xmlns:a14="http://schemas.microsoft.com/office/drawing/2010/main">
                  <a14:imgLayer r:embed="rId3">
                    <a14:imgEffect>
                      <a14:colorTemperature colorTemp="5900"/>
                    </a14:imgEffect>
                  </a14:imgLayer>
                </a14:imgProps>
              </a:ext>
              <a:ext uri="{28A0092B-C50C-407E-A947-70E740481C1C}">
                <a14:useLocalDpi xmlns:a14="http://schemas.microsoft.com/office/drawing/2010/main" val="0"/>
              </a:ext>
            </a:extLst>
          </a:blip>
          <a:stretch>
            <a:fillRect/>
          </a:stretch>
        </p:blipFill>
        <p:spPr>
          <a:xfrm>
            <a:off x="5634633" y="857250"/>
            <a:ext cx="3509367" cy="5143500"/>
          </a:xfrm>
          <a:prstGeom prst="rect">
            <a:avLst/>
          </a:prstGeom>
        </p:spPr>
      </p:pic>
      <p:pic>
        <p:nvPicPr>
          <p:cNvPr id="8" name="Рисунок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21063" y="5473889"/>
            <a:ext cx="1501874" cy="270000"/>
          </a:xfrm>
          <a:prstGeom prst="rect">
            <a:avLst/>
          </a:prstGeom>
        </p:spPr>
      </p:pic>
      <p:sp>
        <p:nvSpPr>
          <p:cNvPr id="14" name="Прямоугольник 13"/>
          <p:cNvSpPr/>
          <p:nvPr/>
        </p:nvSpPr>
        <p:spPr>
          <a:xfrm>
            <a:off x="-1" y="1273904"/>
            <a:ext cx="5634633" cy="323165"/>
          </a:xfrm>
          <a:prstGeom prst="rect">
            <a:avLst/>
          </a:prstGeom>
          <a:noFill/>
        </p:spPr>
        <p:txBody>
          <a:bodyPr wrap="square">
            <a:spAutoFit/>
          </a:bodyPr>
          <a:lstStyle/>
          <a:p>
            <a:pPr marL="216000"/>
            <a:r>
              <a:rPr lang="ru-RU" sz="1500" dirty="0">
                <a:solidFill>
                  <a:srgbClr val="303136"/>
                </a:solidFill>
                <a:latin typeface="Segoe UI Semibold" panose="020B0702040204020203" pitchFamily="34" charset="0"/>
                <a:cs typeface="Segoe UI Semibold" panose="020B0702040204020203" pitchFamily="34" charset="0"/>
              </a:rPr>
              <a:t>ПРИНЦИПЫ БЕЗЫНСТРУМЕНТАЛЬНОЙ ДЕТЕКЦИИ </a:t>
            </a:r>
            <a:r>
              <a:rPr lang="ru-RU" sz="1500" dirty="0">
                <a:solidFill>
                  <a:srgbClr val="303136"/>
                </a:solidFill>
                <a:latin typeface="Segoe UI Semibold" panose="020B0702040204020203" pitchFamily="34" charset="0"/>
                <a:cs typeface="Segoe UI Semibold" panose="020B0702040204020203" pitchFamily="34" charset="0"/>
              </a:rPr>
              <a:t>ЛЖИ</a:t>
            </a:r>
            <a:endParaRPr lang="ru-RU" sz="1500" dirty="0">
              <a:solidFill>
                <a:srgbClr val="303136"/>
              </a:solidFill>
              <a:latin typeface="Segoe UI Semibold" panose="020B0702040204020203" pitchFamily="34" charset="0"/>
              <a:cs typeface="Segoe UI Semibold" panose="020B0702040204020203" pitchFamily="34" charset="0"/>
            </a:endParaRPr>
          </a:p>
        </p:txBody>
      </p:sp>
      <p:sp>
        <p:nvSpPr>
          <p:cNvPr id="9" name="Прямоугольник 8"/>
          <p:cNvSpPr/>
          <p:nvPr/>
        </p:nvSpPr>
        <p:spPr>
          <a:xfrm>
            <a:off x="980969" y="4106867"/>
            <a:ext cx="2035557" cy="369332"/>
          </a:xfrm>
          <a:prstGeom prst="rect">
            <a:avLst/>
          </a:prstGeom>
        </p:spPr>
        <p:txBody>
          <a:bodyPr wrap="none">
            <a:spAutoFit/>
          </a:bodyPr>
          <a:lstStyle/>
          <a:p>
            <a:pPr marL="25313">
              <a:spcAft>
                <a:spcPts val="450"/>
              </a:spcAft>
              <a:buClr>
                <a:srgbClr val="F87C00"/>
              </a:buClr>
              <a:buSzPct val="110000"/>
            </a:pPr>
            <a:r>
              <a:rPr lang="ru-RU" dirty="0">
                <a:solidFill>
                  <a:srgbClr val="303136"/>
                </a:solidFill>
                <a:latin typeface="Segoe UI Semilight" panose="020B0402040204020203" pitchFamily="34" charset="0"/>
                <a:ea typeface="Calibri" panose="020F0502020204030204" pitchFamily="34" charset="0"/>
                <a:cs typeface="Segoe UI Semilight" panose="020B0402040204020203" pitchFamily="34" charset="0"/>
              </a:rPr>
              <a:t>Оценка </a:t>
            </a:r>
            <a:r>
              <a:rPr lang="ru-RU" dirty="0">
                <a:solidFill>
                  <a:srgbClr val="303136"/>
                </a:solidFill>
                <a:latin typeface="Segoe UI Semilight" panose="020B0402040204020203" pitchFamily="34" charset="0"/>
                <a:ea typeface="Calibri" panose="020F0502020204030204" pitchFamily="34" charset="0"/>
                <a:cs typeface="Segoe UI Semilight" panose="020B0402040204020203" pitchFamily="34" charset="0"/>
              </a:rPr>
              <a:t>контекста</a:t>
            </a:r>
          </a:p>
        </p:txBody>
      </p:sp>
      <p:sp>
        <p:nvSpPr>
          <p:cNvPr id="3" name="Прямоугольник 2"/>
          <p:cNvSpPr/>
          <p:nvPr/>
        </p:nvSpPr>
        <p:spPr>
          <a:xfrm>
            <a:off x="980969" y="2415296"/>
            <a:ext cx="3550011" cy="369332"/>
          </a:xfrm>
          <a:prstGeom prst="rect">
            <a:avLst/>
          </a:prstGeom>
        </p:spPr>
        <p:txBody>
          <a:bodyPr wrap="none">
            <a:spAutoFit/>
          </a:bodyPr>
          <a:lstStyle/>
          <a:p>
            <a:pPr marL="25313">
              <a:spcAft>
                <a:spcPts val="450"/>
              </a:spcAft>
              <a:buClr>
                <a:srgbClr val="F87C00"/>
              </a:buClr>
              <a:buSzPct val="110000"/>
            </a:pPr>
            <a:r>
              <a:rPr lang="ru-RU" dirty="0">
                <a:solidFill>
                  <a:srgbClr val="303136"/>
                </a:solidFill>
                <a:latin typeface="Segoe UI Semilight" panose="020B0402040204020203" pitchFamily="34" charset="0"/>
                <a:ea typeface="Calibri" panose="020F0502020204030204" pitchFamily="34" charset="0"/>
                <a:cs typeface="Segoe UI Semilight" panose="020B0402040204020203" pitchFamily="34" charset="0"/>
              </a:rPr>
              <a:t>Оценка вербального поведения</a:t>
            </a:r>
          </a:p>
        </p:txBody>
      </p:sp>
      <p:sp>
        <p:nvSpPr>
          <p:cNvPr id="4" name="Прямоугольник 3"/>
          <p:cNvSpPr/>
          <p:nvPr/>
        </p:nvSpPr>
        <p:spPr>
          <a:xfrm>
            <a:off x="980969" y="3229369"/>
            <a:ext cx="3798476" cy="369332"/>
          </a:xfrm>
          <a:prstGeom prst="rect">
            <a:avLst/>
          </a:prstGeom>
        </p:spPr>
        <p:txBody>
          <a:bodyPr wrap="none">
            <a:spAutoFit/>
          </a:bodyPr>
          <a:lstStyle/>
          <a:p>
            <a:pPr marL="25313">
              <a:spcAft>
                <a:spcPts val="450"/>
              </a:spcAft>
              <a:buClr>
                <a:srgbClr val="F87C00"/>
              </a:buClr>
              <a:buSzPct val="110000"/>
            </a:pPr>
            <a:r>
              <a:rPr lang="ru-RU" dirty="0">
                <a:solidFill>
                  <a:srgbClr val="303136"/>
                </a:solidFill>
                <a:latin typeface="Segoe UI Semilight" panose="020B0402040204020203" pitchFamily="34" charset="0"/>
                <a:ea typeface="Calibri" panose="020F0502020204030204" pitchFamily="34" charset="0"/>
                <a:cs typeface="Segoe UI Semilight" panose="020B0402040204020203" pitchFamily="34" charset="0"/>
              </a:rPr>
              <a:t>Оценка невербального поведения</a:t>
            </a:r>
          </a:p>
        </p:txBody>
      </p:sp>
      <p:sp>
        <p:nvSpPr>
          <p:cNvPr id="19" name="TextBox 18"/>
          <p:cNvSpPr txBox="1"/>
          <p:nvPr/>
        </p:nvSpPr>
        <p:spPr>
          <a:xfrm>
            <a:off x="572864" y="2358717"/>
            <a:ext cx="458780" cy="461665"/>
          </a:xfrm>
          <a:prstGeom prst="rect">
            <a:avLst/>
          </a:prstGeom>
          <a:noFill/>
        </p:spPr>
        <p:txBody>
          <a:bodyPr wrap="none" rtlCol="0">
            <a:spAutoFit/>
          </a:bodyPr>
          <a:lstStyle/>
          <a:p>
            <a:r>
              <a:rPr lang="ru-RU" sz="2400" b="1" dirty="0">
                <a:solidFill>
                  <a:srgbClr val="F87B00"/>
                </a:solidFill>
                <a:latin typeface="Segoe UI Semilight" panose="020B0402040204020203" pitchFamily="34" charset="0"/>
                <a:cs typeface="Segoe UI Semilight" panose="020B0402040204020203" pitchFamily="34" charset="0"/>
                <a:sym typeface="Wingdings" panose="05000000000000000000" pitchFamily="2" charset="2"/>
              </a:rPr>
              <a:t></a:t>
            </a:r>
            <a:endParaRPr lang="ru-RU" sz="2400" b="1" dirty="0">
              <a:solidFill>
                <a:srgbClr val="F87B00"/>
              </a:solidFill>
              <a:latin typeface="Segoe UI Semilight" panose="020B0402040204020203" pitchFamily="34" charset="0"/>
              <a:cs typeface="Segoe UI Semilight" panose="020B0402040204020203" pitchFamily="34" charset="0"/>
            </a:endParaRPr>
          </a:p>
        </p:txBody>
      </p:sp>
      <p:sp>
        <p:nvSpPr>
          <p:cNvPr id="20" name="Прямоугольник 19"/>
          <p:cNvSpPr/>
          <p:nvPr/>
        </p:nvSpPr>
        <p:spPr>
          <a:xfrm>
            <a:off x="572864" y="3187260"/>
            <a:ext cx="458780" cy="461665"/>
          </a:xfrm>
          <a:prstGeom prst="rect">
            <a:avLst/>
          </a:prstGeom>
        </p:spPr>
        <p:txBody>
          <a:bodyPr wrap="none">
            <a:spAutoFit/>
          </a:bodyPr>
          <a:lstStyle/>
          <a:p>
            <a:r>
              <a:rPr lang="ru-RU" sz="2400" b="1" dirty="0">
                <a:solidFill>
                  <a:srgbClr val="F87B00"/>
                </a:solidFill>
                <a:latin typeface="Segoe UI Semilight" panose="020B0402040204020203" pitchFamily="34" charset="0"/>
                <a:cs typeface="Segoe UI Semilight" panose="020B0402040204020203" pitchFamily="34" charset="0"/>
                <a:sym typeface="Wingdings" panose="05000000000000000000" pitchFamily="2" charset="2"/>
              </a:rPr>
              <a:t></a:t>
            </a:r>
            <a:endParaRPr lang="ru-RU" sz="2400" b="1" dirty="0">
              <a:solidFill>
                <a:srgbClr val="F87B00"/>
              </a:solidFill>
              <a:latin typeface="Segoe UI Semilight" panose="020B0402040204020203" pitchFamily="34" charset="0"/>
              <a:cs typeface="Segoe UI Semilight" panose="020B0402040204020203" pitchFamily="34" charset="0"/>
            </a:endParaRPr>
          </a:p>
        </p:txBody>
      </p:sp>
      <p:sp>
        <p:nvSpPr>
          <p:cNvPr id="21" name="Прямоугольник 20"/>
          <p:cNvSpPr/>
          <p:nvPr/>
        </p:nvSpPr>
        <p:spPr>
          <a:xfrm>
            <a:off x="572864" y="4060702"/>
            <a:ext cx="458780" cy="461665"/>
          </a:xfrm>
          <a:prstGeom prst="rect">
            <a:avLst/>
          </a:prstGeom>
        </p:spPr>
        <p:txBody>
          <a:bodyPr wrap="none">
            <a:spAutoFit/>
          </a:bodyPr>
          <a:lstStyle/>
          <a:p>
            <a:r>
              <a:rPr lang="ru-RU" sz="2400" b="1" dirty="0">
                <a:solidFill>
                  <a:srgbClr val="F87B00"/>
                </a:solidFill>
                <a:latin typeface="Segoe UI Semilight" panose="020B0402040204020203" pitchFamily="34" charset="0"/>
                <a:cs typeface="Segoe UI Semilight" panose="020B0402040204020203" pitchFamily="34" charset="0"/>
                <a:sym typeface="Wingdings" panose="05000000000000000000" pitchFamily="2" charset="2"/>
              </a:rPr>
              <a:t></a:t>
            </a:r>
            <a:endParaRPr lang="ru-RU" sz="2400" b="1" dirty="0">
              <a:solidFill>
                <a:srgbClr val="F87B00"/>
              </a:solidFill>
              <a:latin typeface="Segoe UI Semilight" panose="020B0402040204020203" pitchFamily="34" charset="0"/>
              <a:cs typeface="Segoe UI Semilight" panose="020B0402040204020203" pitchFamily="34" charset="0"/>
            </a:endParaRPr>
          </a:p>
        </p:txBody>
      </p:sp>
      <p:grpSp>
        <p:nvGrpSpPr>
          <p:cNvPr id="15" name="Группа 14"/>
          <p:cNvGrpSpPr/>
          <p:nvPr/>
        </p:nvGrpSpPr>
        <p:grpSpPr>
          <a:xfrm>
            <a:off x="-1" y="1007811"/>
            <a:ext cx="5910201" cy="276999"/>
            <a:chOff x="-1" y="200747"/>
            <a:chExt cx="7880268" cy="369332"/>
          </a:xfrm>
        </p:grpSpPr>
        <p:grpSp>
          <p:nvGrpSpPr>
            <p:cNvPr id="22" name="Группа 21"/>
            <p:cNvGrpSpPr/>
            <p:nvPr/>
          </p:nvGrpSpPr>
          <p:grpSpPr>
            <a:xfrm>
              <a:off x="-1" y="216292"/>
              <a:ext cx="7880268" cy="324000"/>
              <a:chOff x="-1" y="216292"/>
              <a:chExt cx="7880268" cy="324000"/>
            </a:xfrm>
          </p:grpSpPr>
          <p:sp>
            <p:nvSpPr>
              <p:cNvPr id="24" name="Пятиугольник 23"/>
              <p:cNvSpPr/>
              <p:nvPr/>
            </p:nvSpPr>
            <p:spPr>
              <a:xfrm>
                <a:off x="-1" y="216292"/>
                <a:ext cx="7678569" cy="324000"/>
              </a:xfrm>
              <a:prstGeom prst="homePlate">
                <a:avLst/>
              </a:prstGeom>
              <a:solidFill>
                <a:srgbClr val="00A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5" name="Шеврон 24"/>
              <p:cNvSpPr/>
              <p:nvPr/>
            </p:nvSpPr>
            <p:spPr>
              <a:xfrm>
                <a:off x="7620642" y="216292"/>
                <a:ext cx="259625" cy="324000"/>
              </a:xfrm>
              <a:prstGeom prst="chevron">
                <a:avLst>
                  <a:gd name="adj" fmla="val 62229"/>
                </a:avLst>
              </a:prstGeom>
              <a:solidFill>
                <a:srgbClr val="00A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chemeClr val="tx1"/>
                  </a:solidFill>
                </a:endParaRPr>
              </a:p>
            </p:txBody>
          </p:sp>
        </p:grpSp>
        <p:sp>
          <p:nvSpPr>
            <p:cNvPr id="23" name="Прямоугольник 22"/>
            <p:cNvSpPr/>
            <p:nvPr/>
          </p:nvSpPr>
          <p:spPr>
            <a:xfrm>
              <a:off x="263694" y="200747"/>
              <a:ext cx="2760423" cy="369332"/>
            </a:xfrm>
            <a:prstGeom prst="rect">
              <a:avLst/>
            </a:prstGeom>
          </p:spPr>
          <p:txBody>
            <a:bodyPr wrap="square">
              <a:spAutoFit/>
            </a:bodyPr>
            <a:lstStyle/>
            <a:p>
              <a:r>
                <a:rPr lang="ru-RU" sz="1200" dirty="0">
                  <a:solidFill>
                    <a:schemeClr val="bg1"/>
                  </a:solidFill>
                  <a:latin typeface="Segoe UI" panose="020B0502040204020203" pitchFamily="34" charset="0"/>
                  <a:cs typeface="Segoe UI" panose="020B0502040204020203" pitchFamily="34" charset="0"/>
                </a:rPr>
                <a:t>Технологии детекции лжи</a:t>
              </a:r>
            </a:p>
          </p:txBody>
        </p:sp>
      </p:grpSp>
    </p:spTree>
    <p:extLst>
      <p:ext uri="{BB962C8B-B14F-4D97-AF65-F5344CB8AC3E}">
        <p14:creationId xmlns:p14="http://schemas.microsoft.com/office/powerpoint/2010/main" val="1245472601"/>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Прямоугольник 11"/>
          <p:cNvSpPr/>
          <p:nvPr/>
        </p:nvSpPr>
        <p:spPr>
          <a:xfrm>
            <a:off x="-2" y="1318407"/>
            <a:ext cx="9200586" cy="346249"/>
          </a:xfrm>
          <a:prstGeom prst="rect">
            <a:avLst/>
          </a:prstGeom>
          <a:noFill/>
        </p:spPr>
        <p:txBody>
          <a:bodyPr wrap="square">
            <a:spAutoFit/>
          </a:bodyPr>
          <a:lstStyle/>
          <a:p>
            <a:pPr marL="216000"/>
            <a:r>
              <a:rPr lang="ru-RU" sz="1650" dirty="0">
                <a:solidFill>
                  <a:srgbClr val="303136"/>
                </a:solidFill>
                <a:latin typeface="Segoe UI Semibold" panose="020B0702040204020203" pitchFamily="34" charset="0"/>
                <a:cs typeface="Segoe UI Semibold" panose="020B0702040204020203" pitchFamily="34" charset="0"/>
              </a:rPr>
              <a:t>ЛОЖЬ И СТРЕСС</a:t>
            </a:r>
          </a:p>
        </p:txBody>
      </p:sp>
      <p:pic>
        <p:nvPicPr>
          <p:cNvPr id="8" name="Рисунок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21063" y="5473889"/>
            <a:ext cx="1501874" cy="270000"/>
          </a:xfrm>
          <a:prstGeom prst="rect">
            <a:avLst/>
          </a:prstGeom>
        </p:spPr>
      </p:pic>
      <p:sp>
        <p:nvSpPr>
          <p:cNvPr id="18" name="Прямоугольник 17"/>
          <p:cNvSpPr/>
          <p:nvPr/>
        </p:nvSpPr>
        <p:spPr>
          <a:xfrm rot="5400000">
            <a:off x="4436999" y="-3388594"/>
            <a:ext cx="270000" cy="9144001"/>
          </a:xfrm>
          <a:prstGeom prst="rect">
            <a:avLst/>
          </a:prstGeom>
          <a:solidFill>
            <a:srgbClr val="00A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latin typeface="Segoe UI Semilight" panose="020B0402040204020203" pitchFamily="34" charset="0"/>
            </a:endParaRPr>
          </a:p>
        </p:txBody>
      </p:sp>
      <p:sp>
        <p:nvSpPr>
          <p:cNvPr id="19" name="Прямоугольник 18"/>
          <p:cNvSpPr/>
          <p:nvPr/>
        </p:nvSpPr>
        <p:spPr>
          <a:xfrm>
            <a:off x="218449" y="1041408"/>
            <a:ext cx="2012539" cy="276999"/>
          </a:xfrm>
          <a:prstGeom prst="rect">
            <a:avLst/>
          </a:prstGeom>
        </p:spPr>
        <p:txBody>
          <a:bodyPr wrap="none">
            <a:spAutoFit/>
          </a:bodyPr>
          <a:lstStyle/>
          <a:p>
            <a:r>
              <a:rPr lang="ru-RU" sz="1200" dirty="0">
                <a:solidFill>
                  <a:schemeClr val="bg1"/>
                </a:solidFill>
                <a:latin typeface="Segoe UI" panose="020B0502040204020203" pitchFamily="34" charset="0"/>
                <a:cs typeface="Segoe UI" panose="020B0502040204020203" pitchFamily="34" charset="0"/>
              </a:rPr>
              <a:t>Технологии детекции лжи</a:t>
            </a:r>
          </a:p>
        </p:txBody>
      </p:sp>
      <p:sp>
        <p:nvSpPr>
          <p:cNvPr id="2" name="Прямоугольник 1"/>
          <p:cNvSpPr/>
          <p:nvPr/>
        </p:nvSpPr>
        <p:spPr>
          <a:xfrm>
            <a:off x="296749" y="4354454"/>
            <a:ext cx="4241700" cy="540000"/>
          </a:xfrm>
          <a:prstGeom prst="rect">
            <a:avLst/>
          </a:prstGeom>
          <a:solidFill>
            <a:srgbClr val="F87B00"/>
          </a:solidFill>
          <a:ln w="38100">
            <a:solidFill>
              <a:srgbClr val="F87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 name="Прямоугольник 6"/>
          <p:cNvSpPr/>
          <p:nvPr/>
        </p:nvSpPr>
        <p:spPr>
          <a:xfrm>
            <a:off x="5509285" y="2735520"/>
            <a:ext cx="3438773" cy="1669688"/>
          </a:xfrm>
          <a:prstGeom prst="rect">
            <a:avLst/>
          </a:prstGeom>
        </p:spPr>
        <p:txBody>
          <a:bodyPr wrap="square">
            <a:spAutoFit/>
          </a:bodyPr>
          <a:lstStyle/>
          <a:p>
            <a:pPr marL="334800" indent="-257175">
              <a:spcAft>
                <a:spcPts val="450"/>
              </a:spcAft>
              <a:buClr>
                <a:srgbClr val="F87C00"/>
              </a:buClr>
              <a:buSzPct val="100000"/>
              <a:buFont typeface="Wingdings" panose="05000000000000000000" pitchFamily="2" charset="2"/>
              <a:buChar char="§"/>
            </a:pPr>
            <a:r>
              <a:rPr lang="ru-RU" dirty="0">
                <a:solidFill>
                  <a:srgbClr val="303136"/>
                </a:solidFill>
                <a:latin typeface="Segoe UI Semilight" panose="020B0402040204020203" pitchFamily="34" charset="0"/>
                <a:ea typeface="Calibri" panose="020F0502020204030204" pitchFamily="34" charset="0"/>
                <a:cs typeface="Segoe UI Semilight" panose="020B0402040204020203" pitchFamily="34" charset="0"/>
              </a:rPr>
              <a:t>Значимость темы</a:t>
            </a:r>
          </a:p>
          <a:p>
            <a:pPr marL="334800" indent="-257175">
              <a:spcAft>
                <a:spcPts val="450"/>
              </a:spcAft>
              <a:buClr>
                <a:srgbClr val="F87C00"/>
              </a:buClr>
              <a:buSzPct val="100000"/>
              <a:buFont typeface="Wingdings" panose="05000000000000000000" pitchFamily="2" charset="2"/>
              <a:buChar char="§"/>
            </a:pPr>
            <a:r>
              <a:rPr lang="ru-RU" dirty="0">
                <a:solidFill>
                  <a:srgbClr val="303136"/>
                </a:solidFill>
                <a:latin typeface="Segoe UI Semilight" panose="020B0402040204020203" pitchFamily="34" charset="0"/>
                <a:ea typeface="Calibri" panose="020F0502020204030204" pitchFamily="34" charset="0"/>
                <a:cs typeface="Segoe UI Semilight" panose="020B0402040204020203" pitchFamily="34" charset="0"/>
              </a:rPr>
              <a:t>Угроза наказания</a:t>
            </a:r>
          </a:p>
          <a:p>
            <a:pPr marL="334800" indent="-257175">
              <a:spcAft>
                <a:spcPts val="450"/>
              </a:spcAft>
              <a:buClr>
                <a:srgbClr val="F87C00"/>
              </a:buClr>
              <a:buSzPct val="100000"/>
              <a:buFont typeface="Wingdings" panose="05000000000000000000" pitchFamily="2" charset="2"/>
              <a:buChar char="§"/>
            </a:pPr>
            <a:r>
              <a:rPr lang="ru-RU" dirty="0">
                <a:solidFill>
                  <a:srgbClr val="303136"/>
                </a:solidFill>
                <a:latin typeface="Segoe UI Semilight" panose="020B0402040204020203" pitchFamily="34" charset="0"/>
                <a:ea typeface="Calibri" panose="020F0502020204030204" pitchFamily="34" charset="0"/>
                <a:cs typeface="Segoe UI Semilight" panose="020B0402040204020203" pitchFamily="34" charset="0"/>
              </a:rPr>
              <a:t>Угроза </a:t>
            </a:r>
            <a:r>
              <a:rPr lang="ru-RU" dirty="0">
                <a:solidFill>
                  <a:srgbClr val="303136"/>
                </a:solidFill>
                <a:latin typeface="Segoe UI Semilight" panose="020B0402040204020203" pitchFamily="34" charset="0"/>
                <a:ea typeface="Calibri" panose="020F0502020204030204" pitchFamily="34" charset="0"/>
                <a:cs typeface="Segoe UI Semilight" panose="020B0402040204020203" pitchFamily="34" charset="0"/>
              </a:rPr>
              <a:t>потери</a:t>
            </a:r>
            <a:endParaRPr lang="ru-RU" dirty="0">
              <a:solidFill>
                <a:srgbClr val="303136"/>
              </a:solidFill>
              <a:latin typeface="Segoe UI Semilight" panose="020B0402040204020203" pitchFamily="34" charset="0"/>
              <a:ea typeface="Calibri" panose="020F0502020204030204" pitchFamily="34" charset="0"/>
              <a:cs typeface="Segoe UI Semilight" panose="020B0402040204020203" pitchFamily="34" charset="0"/>
            </a:endParaRPr>
          </a:p>
          <a:p>
            <a:pPr marL="334800" indent="-257175">
              <a:spcAft>
                <a:spcPts val="450"/>
              </a:spcAft>
              <a:buClr>
                <a:srgbClr val="F87C00"/>
              </a:buClr>
              <a:buSzPct val="100000"/>
              <a:buFont typeface="Wingdings" panose="05000000000000000000" pitchFamily="2" charset="2"/>
              <a:buChar char="§"/>
            </a:pPr>
            <a:r>
              <a:rPr lang="ru-RU" dirty="0">
                <a:solidFill>
                  <a:srgbClr val="303136"/>
                </a:solidFill>
                <a:latin typeface="Segoe UI Semilight" panose="020B0402040204020203" pitchFamily="34" charset="0"/>
                <a:ea typeface="Calibri" panose="020F0502020204030204" pitchFamily="34" charset="0"/>
                <a:cs typeface="Segoe UI Semilight" panose="020B0402040204020203" pitchFamily="34" charset="0"/>
              </a:rPr>
              <a:t>Наличие рентной информации</a:t>
            </a:r>
            <a:endParaRPr lang="ru-RU" dirty="0">
              <a:solidFill>
                <a:srgbClr val="303136"/>
              </a:solidFill>
              <a:latin typeface="Segoe UI Semilight" panose="020B0402040204020203" pitchFamily="34" charset="0"/>
              <a:ea typeface="Calibri" panose="020F0502020204030204" pitchFamily="34" charset="0"/>
              <a:cs typeface="Segoe UI Semilight" panose="020B0402040204020203" pitchFamily="34" charset="0"/>
            </a:endParaRPr>
          </a:p>
        </p:txBody>
      </p:sp>
      <p:sp>
        <p:nvSpPr>
          <p:cNvPr id="9" name="Прямоугольник 8"/>
          <p:cNvSpPr/>
          <p:nvPr/>
        </p:nvSpPr>
        <p:spPr>
          <a:xfrm>
            <a:off x="320815" y="4486476"/>
            <a:ext cx="4320000" cy="392415"/>
          </a:xfrm>
          <a:prstGeom prst="rect">
            <a:avLst/>
          </a:prstGeom>
          <a:noFill/>
          <a:ln w="28575">
            <a:noFill/>
          </a:ln>
        </p:spPr>
        <p:txBody>
          <a:bodyPr wrap="square">
            <a:spAutoFit/>
          </a:bodyPr>
          <a:lstStyle/>
          <a:p>
            <a:pPr marL="25313">
              <a:spcAft>
                <a:spcPts val="450"/>
              </a:spcAft>
              <a:buClr>
                <a:srgbClr val="F87C00"/>
              </a:buClr>
              <a:buSzPct val="110000"/>
            </a:pPr>
            <a:r>
              <a:rPr lang="ru-RU" sz="1950" dirty="0">
                <a:solidFill>
                  <a:schemeClr val="bg1"/>
                </a:solidFill>
                <a:latin typeface="Segoe UI Semilight" panose="020B0402040204020203" pitchFamily="34" charset="0"/>
                <a:ea typeface="Calibri" panose="020F0502020204030204" pitchFamily="34" charset="0"/>
                <a:cs typeface="Segoe UI Semilight" panose="020B0402040204020203" pitchFamily="34" charset="0"/>
              </a:rPr>
              <a:t>Всегда ли ложь является стрессом?</a:t>
            </a:r>
            <a:endParaRPr lang="ru-RU" sz="1950" dirty="0">
              <a:solidFill>
                <a:schemeClr val="bg1"/>
              </a:solidFill>
              <a:latin typeface="Segoe UI Semilight" panose="020B0402040204020203" pitchFamily="34" charset="0"/>
              <a:ea typeface="Calibri" panose="020F0502020204030204" pitchFamily="34" charset="0"/>
              <a:cs typeface="Segoe UI Semilight" panose="020B0402040204020203" pitchFamily="34" charset="0"/>
            </a:endParaRPr>
          </a:p>
        </p:txBody>
      </p:sp>
      <p:grpSp>
        <p:nvGrpSpPr>
          <p:cNvPr id="11" name="Группа 10"/>
          <p:cNvGrpSpPr/>
          <p:nvPr/>
        </p:nvGrpSpPr>
        <p:grpSpPr>
          <a:xfrm>
            <a:off x="296749" y="2002193"/>
            <a:ext cx="4247100" cy="2416500"/>
            <a:chOff x="2146238" y="1610463"/>
            <a:chExt cx="5662800" cy="3222000"/>
          </a:xfrm>
        </p:grpSpPr>
        <p:pic>
          <p:nvPicPr>
            <p:cNvPr id="5" name="Рисунок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49207" y="1611171"/>
              <a:ext cx="5656862" cy="3220585"/>
            </a:xfrm>
            <a:prstGeom prst="rect">
              <a:avLst/>
            </a:prstGeom>
            <a:ln w="28575">
              <a:noFill/>
            </a:ln>
          </p:spPr>
        </p:pic>
        <p:sp>
          <p:nvSpPr>
            <p:cNvPr id="6" name="Прямоугольник 5"/>
            <p:cNvSpPr/>
            <p:nvPr/>
          </p:nvSpPr>
          <p:spPr>
            <a:xfrm>
              <a:off x="2146238" y="1610463"/>
              <a:ext cx="5662800" cy="3222000"/>
            </a:xfrm>
            <a:prstGeom prst="rect">
              <a:avLst/>
            </a:prstGeom>
            <a:noFill/>
            <a:ln w="28575">
              <a:solidFill>
                <a:srgbClr val="F87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pic>
        <p:nvPicPr>
          <p:cNvPr id="10" name="Рисунок 9"/>
          <p:cNvPicPr>
            <a:picLocks noChangeAspect="1"/>
          </p:cNvPicPr>
          <p:nvPr/>
        </p:nvPicPr>
        <p:blipFill rotWithShape="1">
          <a:blip r:embed="rId4" cstate="print">
            <a:extLst>
              <a:ext uri="{28A0092B-C50C-407E-A947-70E740481C1C}">
                <a14:useLocalDpi xmlns:a14="http://schemas.microsoft.com/office/drawing/2010/main" val="0"/>
              </a:ext>
            </a:extLst>
          </a:blip>
          <a:srcRect l="19657" t="-1" b="45606"/>
          <a:stretch/>
        </p:blipFill>
        <p:spPr>
          <a:xfrm rot="1222967" flipV="1">
            <a:off x="4459393" y="3758814"/>
            <a:ext cx="966224" cy="654152"/>
          </a:xfrm>
          <a:prstGeom prst="rect">
            <a:avLst/>
          </a:prstGeom>
        </p:spPr>
      </p:pic>
    </p:spTree>
    <p:extLst>
      <p:ext uri="{BB962C8B-B14F-4D97-AF65-F5344CB8AC3E}">
        <p14:creationId xmlns:p14="http://schemas.microsoft.com/office/powerpoint/2010/main" val="1134897698"/>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Группа 3"/>
          <p:cNvGrpSpPr/>
          <p:nvPr/>
        </p:nvGrpSpPr>
        <p:grpSpPr>
          <a:xfrm>
            <a:off x="336212" y="1004689"/>
            <a:ext cx="7142470" cy="1712787"/>
            <a:chOff x="878628" y="448886"/>
            <a:chExt cx="9474615" cy="2204347"/>
          </a:xfrm>
        </p:grpSpPr>
        <p:grpSp>
          <p:nvGrpSpPr>
            <p:cNvPr id="5" name="Группа 4"/>
            <p:cNvGrpSpPr/>
            <p:nvPr/>
          </p:nvGrpSpPr>
          <p:grpSpPr>
            <a:xfrm>
              <a:off x="1213657" y="448886"/>
              <a:ext cx="9139586" cy="2204347"/>
              <a:chOff x="448609" y="204551"/>
              <a:chExt cx="11145261" cy="2712024"/>
            </a:xfrm>
          </p:grpSpPr>
          <p:grpSp>
            <p:nvGrpSpPr>
              <p:cNvPr id="7" name="Группа 6"/>
              <p:cNvGrpSpPr/>
              <p:nvPr/>
            </p:nvGrpSpPr>
            <p:grpSpPr>
              <a:xfrm>
                <a:off x="1476084" y="204551"/>
                <a:ext cx="10117786" cy="2712024"/>
                <a:chOff x="919412" y="576109"/>
                <a:chExt cx="10117786" cy="2712024"/>
              </a:xfrm>
            </p:grpSpPr>
            <p:pic>
              <p:nvPicPr>
                <p:cNvPr id="9" name="Рисунок 8"/>
                <p:cNvPicPr>
                  <a:picLocks noChangeAspect="1"/>
                </p:cNvPicPr>
                <p:nvPr/>
              </p:nvPicPr>
              <p:blipFill rotWithShape="1">
                <a:blip r:embed="rId2" cstate="print">
                  <a:extLst>
                    <a:ext uri="{28A0092B-C50C-407E-A947-70E740481C1C}">
                      <a14:useLocalDpi xmlns:a14="http://schemas.microsoft.com/office/drawing/2010/main" val="0"/>
                    </a:ext>
                  </a:extLst>
                </a:blip>
                <a:srcRect t="6820" b="6564"/>
                <a:stretch/>
              </p:blipFill>
              <p:spPr>
                <a:xfrm>
                  <a:off x="929658" y="1362247"/>
                  <a:ext cx="2029885" cy="1758196"/>
                </a:xfrm>
                <a:prstGeom prst="rect">
                  <a:avLst/>
                </a:prstGeom>
              </p:spPr>
            </p:pic>
            <p:pic>
              <p:nvPicPr>
                <p:cNvPr id="10" name="Рисунок 9"/>
                <p:cNvPicPr>
                  <a:picLocks noChangeAspect="1"/>
                </p:cNvPicPr>
                <p:nvPr/>
              </p:nvPicPr>
              <p:blipFill rotWithShape="1">
                <a:blip r:embed="rId3">
                  <a:extLst>
                    <a:ext uri="{28A0092B-C50C-407E-A947-70E740481C1C}">
                      <a14:useLocalDpi xmlns:a14="http://schemas.microsoft.com/office/drawing/2010/main" val="0"/>
                    </a:ext>
                  </a:extLst>
                </a:blip>
                <a:srcRect l="20385"/>
                <a:stretch/>
              </p:blipFill>
              <p:spPr>
                <a:xfrm>
                  <a:off x="3205909" y="1340567"/>
                  <a:ext cx="2206335" cy="1779875"/>
                </a:xfrm>
                <a:prstGeom prst="rect">
                  <a:avLst/>
                </a:prstGeom>
              </p:spPr>
            </p:pic>
            <p:pic>
              <p:nvPicPr>
                <p:cNvPr id="11" name="Рисунок 10"/>
                <p:cNvPicPr>
                  <a:picLocks noChangeAspect="1"/>
                </p:cNvPicPr>
                <p:nvPr/>
              </p:nvPicPr>
              <p:blipFill rotWithShape="1">
                <a:blip r:embed="rId4" cstate="print">
                  <a:extLst>
                    <a:ext uri="{28A0092B-C50C-407E-A947-70E740481C1C}">
                      <a14:useLocalDpi xmlns:a14="http://schemas.microsoft.com/office/drawing/2010/main" val="0"/>
                    </a:ext>
                  </a:extLst>
                </a:blip>
                <a:srcRect l="7284" t="8704" r="24283"/>
                <a:stretch/>
              </p:blipFill>
              <p:spPr>
                <a:xfrm>
                  <a:off x="5936354" y="1361675"/>
                  <a:ext cx="2206336" cy="1744688"/>
                </a:xfrm>
                <a:prstGeom prst="rect">
                  <a:avLst/>
                </a:prstGeom>
              </p:spPr>
            </p:pic>
            <p:pic>
              <p:nvPicPr>
                <p:cNvPr id="12" name="Рисунок 11"/>
                <p:cNvPicPr>
                  <a:picLocks noChangeAspect="1"/>
                </p:cNvPicPr>
                <p:nvPr/>
              </p:nvPicPr>
              <p:blipFill rotWithShape="1">
                <a:blip r:embed="rId5" cstate="print">
                  <a:extLst>
                    <a:ext uri="{28A0092B-C50C-407E-A947-70E740481C1C}">
                      <a14:useLocalDpi xmlns:a14="http://schemas.microsoft.com/office/drawing/2010/main" val="0"/>
                    </a:ext>
                  </a:extLst>
                </a:blip>
                <a:srcRect l="27143" r="22166" b="11639"/>
                <a:stretch/>
              </p:blipFill>
              <p:spPr>
                <a:xfrm>
                  <a:off x="8438732" y="1381291"/>
                  <a:ext cx="2206335" cy="1726609"/>
                </a:xfrm>
                <a:prstGeom prst="rect">
                  <a:avLst/>
                </a:prstGeom>
              </p:spPr>
            </p:pic>
            <p:sp>
              <p:nvSpPr>
                <p:cNvPr id="13" name="TextBox 12"/>
                <p:cNvSpPr txBox="1"/>
                <p:nvPr/>
              </p:nvSpPr>
              <p:spPr>
                <a:xfrm>
                  <a:off x="1729465" y="601735"/>
                  <a:ext cx="1270803" cy="584800"/>
                </a:xfrm>
                <a:prstGeom prst="rect">
                  <a:avLst/>
                </a:prstGeom>
                <a:noFill/>
              </p:spPr>
              <p:txBody>
                <a:bodyPr wrap="none" rtlCol="0">
                  <a:spAutoFit/>
                </a:bodyPr>
                <a:lstStyle/>
                <a:p>
                  <a:r>
                    <a:rPr lang="ru-RU" b="1" dirty="0" smtClean="0">
                      <a:solidFill>
                        <a:srgbClr val="F87B00"/>
                      </a:solidFill>
                      <a:latin typeface="Segoe UI" panose="020B0502040204020203" pitchFamily="34" charset="0"/>
                      <a:cs typeface="Segoe UI" panose="020B0502040204020203" pitchFamily="34" charset="0"/>
                    </a:rPr>
                    <a:t>Т.О.З.</a:t>
                  </a:r>
                  <a:endParaRPr lang="ru-RU" b="1" dirty="0">
                    <a:solidFill>
                      <a:srgbClr val="F87B00"/>
                    </a:solidFill>
                    <a:latin typeface="Segoe UI" panose="020B0502040204020203" pitchFamily="34" charset="0"/>
                    <a:cs typeface="Segoe UI" panose="020B0502040204020203" pitchFamily="34" charset="0"/>
                  </a:endParaRPr>
                </a:p>
              </p:txBody>
            </p:sp>
            <p:sp>
              <p:nvSpPr>
                <p:cNvPr id="14" name="TextBox 13"/>
                <p:cNvSpPr txBox="1"/>
                <p:nvPr/>
              </p:nvSpPr>
              <p:spPr>
                <a:xfrm>
                  <a:off x="4322866" y="576109"/>
                  <a:ext cx="1055891" cy="584800"/>
                </a:xfrm>
                <a:prstGeom prst="rect">
                  <a:avLst/>
                </a:prstGeom>
                <a:noFill/>
              </p:spPr>
              <p:txBody>
                <a:bodyPr wrap="none" rtlCol="0">
                  <a:spAutoFit/>
                </a:bodyPr>
                <a:lstStyle/>
                <a:p>
                  <a:r>
                    <a:rPr lang="ru-RU" b="1" dirty="0" smtClean="0">
                      <a:solidFill>
                        <a:srgbClr val="F87B00"/>
                      </a:solidFill>
                      <a:latin typeface="Segoe UI" panose="020B0502040204020203" pitchFamily="34" charset="0"/>
                      <a:cs typeface="Segoe UI" panose="020B0502040204020203" pitchFamily="34" charset="0"/>
                    </a:rPr>
                    <a:t>ВНС</a:t>
                  </a:r>
                  <a:endParaRPr lang="ru-RU" b="1" dirty="0">
                    <a:solidFill>
                      <a:srgbClr val="F87B00"/>
                    </a:solidFill>
                    <a:latin typeface="Segoe UI" panose="020B0502040204020203" pitchFamily="34" charset="0"/>
                    <a:cs typeface="Segoe UI" panose="020B0502040204020203" pitchFamily="34" charset="0"/>
                  </a:endParaRPr>
                </a:p>
              </p:txBody>
            </p:sp>
            <p:sp>
              <p:nvSpPr>
                <p:cNvPr id="15" name="TextBox 14"/>
                <p:cNvSpPr txBox="1"/>
                <p:nvPr/>
              </p:nvSpPr>
              <p:spPr>
                <a:xfrm>
                  <a:off x="6783602" y="602427"/>
                  <a:ext cx="1232218" cy="584800"/>
                </a:xfrm>
                <a:prstGeom prst="rect">
                  <a:avLst/>
                </a:prstGeom>
                <a:noFill/>
              </p:spPr>
              <p:txBody>
                <a:bodyPr wrap="none" rtlCol="0">
                  <a:spAutoFit/>
                </a:bodyPr>
                <a:lstStyle/>
                <a:p>
                  <a:r>
                    <a:rPr lang="ru-RU" b="1" dirty="0" smtClean="0">
                      <a:solidFill>
                        <a:srgbClr val="F87B00"/>
                      </a:solidFill>
                      <a:latin typeface="Segoe UI" panose="020B0502040204020203" pitchFamily="34" charset="0"/>
                      <a:cs typeface="Segoe UI" panose="020B0502040204020203" pitchFamily="34" charset="0"/>
                    </a:rPr>
                    <a:t>РЕЧЬ</a:t>
                  </a:r>
                  <a:endParaRPr lang="ru-RU" b="1" dirty="0">
                    <a:solidFill>
                      <a:srgbClr val="F87B00"/>
                    </a:solidFill>
                    <a:latin typeface="Segoe UI" panose="020B0502040204020203" pitchFamily="34" charset="0"/>
                    <a:cs typeface="Segoe UI" panose="020B0502040204020203" pitchFamily="34" charset="0"/>
                  </a:endParaRPr>
                </a:p>
              </p:txBody>
            </p:sp>
            <p:sp>
              <p:nvSpPr>
                <p:cNvPr id="16" name="TextBox 15"/>
                <p:cNvSpPr txBox="1"/>
                <p:nvPr/>
              </p:nvSpPr>
              <p:spPr>
                <a:xfrm>
                  <a:off x="9307371" y="601735"/>
                  <a:ext cx="1280865" cy="584800"/>
                </a:xfrm>
                <a:prstGeom prst="rect">
                  <a:avLst/>
                </a:prstGeom>
                <a:noFill/>
              </p:spPr>
              <p:txBody>
                <a:bodyPr wrap="none" rtlCol="0">
                  <a:spAutoFit/>
                </a:bodyPr>
                <a:lstStyle/>
                <a:p>
                  <a:r>
                    <a:rPr lang="ru-RU" b="1" dirty="0" smtClean="0">
                      <a:solidFill>
                        <a:srgbClr val="F87B00"/>
                      </a:solidFill>
                      <a:latin typeface="Segoe UI" panose="020B0502040204020203" pitchFamily="34" charset="0"/>
                      <a:cs typeface="Segoe UI" panose="020B0502040204020203" pitchFamily="34" charset="0"/>
                    </a:rPr>
                    <a:t>ТЕЛО</a:t>
                  </a:r>
                  <a:endParaRPr lang="ru-RU" b="1" dirty="0">
                    <a:solidFill>
                      <a:srgbClr val="F87B00"/>
                    </a:solidFill>
                    <a:latin typeface="Segoe UI" panose="020B0502040204020203" pitchFamily="34" charset="0"/>
                    <a:cs typeface="Segoe UI" panose="020B0502040204020203" pitchFamily="34" charset="0"/>
                  </a:endParaRPr>
                </a:p>
              </p:txBody>
            </p:sp>
            <p:sp>
              <p:nvSpPr>
                <p:cNvPr id="17" name="TextBox 16"/>
                <p:cNvSpPr txBox="1"/>
                <p:nvPr/>
              </p:nvSpPr>
              <p:spPr>
                <a:xfrm>
                  <a:off x="8443627" y="923313"/>
                  <a:ext cx="2593571" cy="402050"/>
                </a:xfrm>
                <a:prstGeom prst="rect">
                  <a:avLst/>
                </a:prstGeom>
                <a:noFill/>
              </p:spPr>
              <p:txBody>
                <a:bodyPr wrap="none" rtlCol="0">
                  <a:spAutoFit/>
                </a:bodyPr>
                <a:lstStyle/>
                <a:p>
                  <a:r>
                    <a:rPr lang="ru-RU" sz="1050" dirty="0">
                      <a:solidFill>
                        <a:srgbClr val="F87B00"/>
                      </a:solidFill>
                      <a:latin typeface="Segoe UI" panose="020B0502040204020203" pitchFamily="34" charset="0"/>
                      <a:cs typeface="Segoe UI" panose="020B0502040204020203" pitchFamily="34" charset="0"/>
                    </a:rPr>
                    <a:t>Мимика</a:t>
                  </a:r>
                  <a:r>
                    <a:rPr lang="en-US" sz="1050" dirty="0">
                      <a:solidFill>
                        <a:srgbClr val="F87B00"/>
                      </a:solidFill>
                      <a:latin typeface="Segoe UI" panose="020B0502040204020203" pitchFamily="34" charset="0"/>
                      <a:cs typeface="Segoe UI" panose="020B0502040204020203" pitchFamily="34" charset="0"/>
                    </a:rPr>
                    <a:t>/</a:t>
                  </a:r>
                  <a:r>
                    <a:rPr lang="ru-RU" sz="1050" dirty="0">
                      <a:solidFill>
                        <a:srgbClr val="F87B00"/>
                      </a:solidFill>
                      <a:latin typeface="Segoe UI" panose="020B0502040204020203" pitchFamily="34" charset="0"/>
                      <a:cs typeface="Segoe UI" panose="020B0502040204020203" pitchFamily="34" charset="0"/>
                    </a:rPr>
                    <a:t>Пантомимика</a:t>
                  </a:r>
                  <a:endParaRPr lang="ru-RU" sz="1050" dirty="0">
                    <a:solidFill>
                      <a:srgbClr val="F87B00"/>
                    </a:solidFill>
                    <a:latin typeface="Segoe UI" panose="020B0502040204020203" pitchFamily="34" charset="0"/>
                    <a:cs typeface="Segoe UI" panose="020B0502040204020203" pitchFamily="34" charset="0"/>
                  </a:endParaRPr>
                </a:p>
              </p:txBody>
            </p:sp>
            <p:cxnSp>
              <p:nvCxnSpPr>
                <p:cNvPr id="18" name="Прямая соединительная линия 17"/>
                <p:cNvCxnSpPr/>
                <p:nvPr/>
              </p:nvCxnSpPr>
              <p:spPr>
                <a:xfrm flipV="1">
                  <a:off x="919412" y="1238729"/>
                  <a:ext cx="674" cy="2049404"/>
                </a:xfrm>
                <a:prstGeom prst="line">
                  <a:avLst/>
                </a:prstGeom>
                <a:ln w="28575">
                  <a:solidFill>
                    <a:srgbClr val="F87B00"/>
                  </a:solidFill>
                </a:ln>
              </p:spPr>
              <p:style>
                <a:lnRef idx="1">
                  <a:schemeClr val="accent1"/>
                </a:lnRef>
                <a:fillRef idx="0">
                  <a:schemeClr val="accent1"/>
                </a:fillRef>
                <a:effectRef idx="0">
                  <a:schemeClr val="accent1"/>
                </a:effectRef>
                <a:fontRef idx="minor">
                  <a:schemeClr val="tx1"/>
                </a:fontRef>
              </p:style>
            </p:cxnSp>
            <p:cxnSp>
              <p:nvCxnSpPr>
                <p:cNvPr id="19" name="Прямая соединительная линия 18"/>
                <p:cNvCxnSpPr/>
                <p:nvPr/>
              </p:nvCxnSpPr>
              <p:spPr>
                <a:xfrm flipV="1">
                  <a:off x="3143887" y="1212825"/>
                  <a:ext cx="25366" cy="2057039"/>
                </a:xfrm>
                <a:prstGeom prst="line">
                  <a:avLst/>
                </a:prstGeom>
                <a:ln w="28575">
                  <a:solidFill>
                    <a:srgbClr val="F87B00"/>
                  </a:solidFill>
                </a:ln>
              </p:spPr>
              <p:style>
                <a:lnRef idx="1">
                  <a:schemeClr val="accent1"/>
                </a:lnRef>
                <a:fillRef idx="0">
                  <a:schemeClr val="accent1"/>
                </a:fillRef>
                <a:effectRef idx="0">
                  <a:schemeClr val="accent1"/>
                </a:effectRef>
                <a:fontRef idx="minor">
                  <a:schemeClr val="tx1"/>
                </a:fontRef>
              </p:style>
            </p:cxnSp>
            <p:cxnSp>
              <p:nvCxnSpPr>
                <p:cNvPr id="20" name="Прямая соединительная линия 19"/>
                <p:cNvCxnSpPr/>
                <p:nvPr/>
              </p:nvCxnSpPr>
              <p:spPr>
                <a:xfrm flipV="1">
                  <a:off x="5926686" y="1231094"/>
                  <a:ext cx="6904" cy="2057039"/>
                </a:xfrm>
                <a:prstGeom prst="line">
                  <a:avLst/>
                </a:prstGeom>
                <a:ln w="28575">
                  <a:solidFill>
                    <a:srgbClr val="F87B00"/>
                  </a:solidFill>
                </a:ln>
              </p:spPr>
              <p:style>
                <a:lnRef idx="1">
                  <a:schemeClr val="accent1"/>
                </a:lnRef>
                <a:fillRef idx="0">
                  <a:schemeClr val="accent1"/>
                </a:fillRef>
                <a:effectRef idx="0">
                  <a:schemeClr val="accent1"/>
                </a:effectRef>
                <a:fontRef idx="minor">
                  <a:schemeClr val="tx1"/>
                </a:fontRef>
              </p:style>
            </p:cxnSp>
            <p:cxnSp>
              <p:nvCxnSpPr>
                <p:cNvPr id="21" name="Прямая соединительная линия 20"/>
                <p:cNvCxnSpPr/>
                <p:nvPr/>
              </p:nvCxnSpPr>
              <p:spPr>
                <a:xfrm flipV="1">
                  <a:off x="8415403" y="1239497"/>
                  <a:ext cx="0" cy="2048636"/>
                </a:xfrm>
                <a:prstGeom prst="line">
                  <a:avLst/>
                </a:prstGeom>
                <a:ln w="28575">
                  <a:solidFill>
                    <a:srgbClr val="F87B00"/>
                  </a:solidFill>
                </a:ln>
              </p:spPr>
              <p:style>
                <a:lnRef idx="1">
                  <a:schemeClr val="accent1"/>
                </a:lnRef>
                <a:fillRef idx="0">
                  <a:schemeClr val="accent1"/>
                </a:fillRef>
                <a:effectRef idx="0">
                  <a:schemeClr val="accent1"/>
                </a:effectRef>
                <a:fontRef idx="minor">
                  <a:schemeClr val="tx1"/>
                </a:fontRef>
              </p:style>
            </p:cxnSp>
            <p:cxnSp>
              <p:nvCxnSpPr>
                <p:cNvPr id="22" name="Прямая соединительная линия 21"/>
                <p:cNvCxnSpPr/>
                <p:nvPr/>
              </p:nvCxnSpPr>
              <p:spPr>
                <a:xfrm flipV="1">
                  <a:off x="10806545" y="1239497"/>
                  <a:ext cx="0" cy="2048636"/>
                </a:xfrm>
                <a:prstGeom prst="line">
                  <a:avLst/>
                </a:prstGeom>
                <a:ln w="28575">
                  <a:solidFill>
                    <a:srgbClr val="F87B00"/>
                  </a:solidFill>
                </a:ln>
              </p:spPr>
              <p:style>
                <a:lnRef idx="1">
                  <a:schemeClr val="accent1"/>
                </a:lnRef>
                <a:fillRef idx="0">
                  <a:schemeClr val="accent1"/>
                </a:fillRef>
                <a:effectRef idx="0">
                  <a:schemeClr val="accent1"/>
                </a:effectRef>
                <a:fontRef idx="minor">
                  <a:schemeClr val="tx1"/>
                </a:fontRef>
              </p:style>
            </p:cxnSp>
          </p:grpSp>
          <p:cxnSp>
            <p:nvCxnSpPr>
              <p:cNvPr id="8" name="Прямая соединительная линия 7"/>
              <p:cNvCxnSpPr/>
              <p:nvPr/>
            </p:nvCxnSpPr>
            <p:spPr>
              <a:xfrm flipH="1" flipV="1">
                <a:off x="448609" y="863049"/>
                <a:ext cx="10914608" cy="8247"/>
              </a:xfrm>
              <a:prstGeom prst="line">
                <a:avLst/>
              </a:prstGeom>
              <a:ln w="28575">
                <a:solidFill>
                  <a:srgbClr val="F87B00"/>
                </a:solidFill>
              </a:ln>
            </p:spPr>
            <p:style>
              <a:lnRef idx="1">
                <a:schemeClr val="accent1"/>
              </a:lnRef>
              <a:fillRef idx="0">
                <a:schemeClr val="accent1"/>
              </a:fillRef>
              <a:effectRef idx="0">
                <a:schemeClr val="accent1"/>
              </a:effectRef>
              <a:fontRef idx="minor">
                <a:schemeClr val="tx1"/>
              </a:fontRef>
            </p:style>
          </p:cxnSp>
        </p:grpSp>
        <p:sp>
          <p:nvSpPr>
            <p:cNvPr id="6" name="TextBox 5"/>
            <p:cNvSpPr txBox="1"/>
            <p:nvPr/>
          </p:nvSpPr>
          <p:spPr>
            <a:xfrm>
              <a:off x="878628" y="804288"/>
              <a:ext cx="366169" cy="371351"/>
            </a:xfrm>
            <a:prstGeom prst="rect">
              <a:avLst/>
            </a:prstGeom>
            <a:noFill/>
          </p:spPr>
          <p:txBody>
            <a:bodyPr wrap="none" rtlCol="0">
              <a:spAutoFit/>
            </a:bodyPr>
            <a:lstStyle/>
            <a:p>
              <a:pPr>
                <a:buClr>
                  <a:srgbClr val="F87B00"/>
                </a:buClr>
              </a:pPr>
              <a:r>
                <a:rPr lang="en-US" sz="1275" b="1" dirty="0">
                  <a:latin typeface="Segoe UI" panose="020B0502040204020203" pitchFamily="34" charset="0"/>
                  <a:cs typeface="Segoe UI" panose="020B0502040204020203" pitchFamily="34" charset="0"/>
                </a:rPr>
                <a:t>S</a:t>
              </a:r>
              <a:endParaRPr lang="ru-RU" sz="1275" b="1" dirty="0">
                <a:latin typeface="Segoe UI" panose="020B0502040204020203" pitchFamily="34" charset="0"/>
                <a:cs typeface="Segoe UI" panose="020B0502040204020203" pitchFamily="34" charset="0"/>
              </a:endParaRPr>
            </a:p>
          </p:txBody>
        </p:sp>
      </p:grpSp>
      <p:grpSp>
        <p:nvGrpSpPr>
          <p:cNvPr id="74" name="Группа 73"/>
          <p:cNvGrpSpPr/>
          <p:nvPr/>
        </p:nvGrpSpPr>
        <p:grpSpPr>
          <a:xfrm>
            <a:off x="79649" y="2697252"/>
            <a:ext cx="9242820" cy="2982705"/>
            <a:chOff x="-382514" y="708558"/>
            <a:chExt cx="13688053" cy="4914338"/>
          </a:xfrm>
        </p:grpSpPr>
        <p:grpSp>
          <p:nvGrpSpPr>
            <p:cNvPr id="75" name="Группа 74"/>
            <p:cNvGrpSpPr/>
            <p:nvPr/>
          </p:nvGrpSpPr>
          <p:grpSpPr>
            <a:xfrm>
              <a:off x="1303329" y="708558"/>
              <a:ext cx="9703452" cy="4914338"/>
              <a:chOff x="980422" y="499719"/>
              <a:chExt cx="9703452" cy="4914338"/>
            </a:xfrm>
          </p:grpSpPr>
          <p:grpSp>
            <p:nvGrpSpPr>
              <p:cNvPr id="83" name="Группа 82"/>
              <p:cNvGrpSpPr/>
              <p:nvPr/>
            </p:nvGrpSpPr>
            <p:grpSpPr>
              <a:xfrm>
                <a:off x="5701409" y="517024"/>
                <a:ext cx="2167721" cy="2561824"/>
                <a:chOff x="5955497" y="519568"/>
                <a:chExt cx="2167721" cy="2561824"/>
              </a:xfrm>
            </p:grpSpPr>
            <p:sp>
              <p:nvSpPr>
                <p:cNvPr id="110" name="TextBox 109"/>
                <p:cNvSpPr txBox="1"/>
                <p:nvPr/>
              </p:nvSpPr>
              <p:spPr>
                <a:xfrm>
                  <a:off x="5955497" y="519568"/>
                  <a:ext cx="2167721" cy="1121951"/>
                </a:xfrm>
                <a:prstGeom prst="rect">
                  <a:avLst/>
                </a:prstGeom>
                <a:noFill/>
              </p:spPr>
              <p:txBody>
                <a:bodyPr wrap="square" rtlCol="0">
                  <a:spAutoFit/>
                </a:bodyPr>
                <a:lstStyle/>
                <a:p>
                  <a:pPr marL="214313" indent="-214313">
                    <a:buClr>
                      <a:srgbClr val="F87B00"/>
                    </a:buClr>
                    <a:buFont typeface="Wingdings" panose="05000000000000000000" pitchFamily="2" charset="2"/>
                    <a:buChar char="§"/>
                  </a:pPr>
                  <a:r>
                    <a:rPr lang="ru-RU" sz="1275" dirty="0">
                      <a:latin typeface="Segoe UI" panose="020B0502040204020203" pitchFamily="34" charset="0"/>
                      <a:cs typeface="Segoe UI" panose="020B0502040204020203" pitchFamily="34" charset="0"/>
                    </a:rPr>
                    <a:t>Опущение, обобщение, искажение</a:t>
                  </a:r>
                </a:p>
              </p:txBody>
            </p:sp>
            <p:sp>
              <p:nvSpPr>
                <p:cNvPr id="111" name="TextBox 110"/>
                <p:cNvSpPr txBox="1"/>
                <p:nvPr/>
              </p:nvSpPr>
              <p:spPr>
                <a:xfrm>
                  <a:off x="5958329" y="2057995"/>
                  <a:ext cx="1682086" cy="475403"/>
                </a:xfrm>
                <a:prstGeom prst="rect">
                  <a:avLst/>
                </a:prstGeom>
                <a:noFill/>
              </p:spPr>
              <p:txBody>
                <a:bodyPr wrap="none" rtlCol="0">
                  <a:spAutoFit/>
                </a:bodyPr>
                <a:lstStyle/>
                <a:p>
                  <a:pPr marL="214313" indent="-214313">
                    <a:buClr>
                      <a:srgbClr val="F87B00"/>
                    </a:buClr>
                    <a:buFont typeface="Wingdings" panose="05000000000000000000" pitchFamily="2" charset="2"/>
                    <a:buChar char="§"/>
                  </a:pPr>
                  <a:r>
                    <a:rPr lang="ru-RU" sz="1275" dirty="0">
                      <a:latin typeface="Segoe UI" panose="020B0502040204020203" pitchFamily="34" charset="0"/>
                      <a:cs typeface="Segoe UI" panose="020B0502040204020203" pitchFamily="34" charset="0"/>
                    </a:rPr>
                    <a:t>Оговорки</a:t>
                  </a:r>
                  <a:endParaRPr lang="ru-RU" sz="1275" dirty="0">
                    <a:latin typeface="Segoe UI" panose="020B0502040204020203" pitchFamily="34" charset="0"/>
                    <a:cs typeface="Segoe UI" panose="020B0502040204020203" pitchFamily="34" charset="0"/>
                  </a:endParaRPr>
                </a:p>
              </p:txBody>
            </p:sp>
            <p:sp>
              <p:nvSpPr>
                <p:cNvPr id="112" name="TextBox 111"/>
                <p:cNvSpPr txBox="1"/>
                <p:nvPr/>
              </p:nvSpPr>
              <p:spPr>
                <a:xfrm>
                  <a:off x="5957310" y="1484332"/>
                  <a:ext cx="1762419" cy="475403"/>
                </a:xfrm>
                <a:prstGeom prst="rect">
                  <a:avLst/>
                </a:prstGeom>
                <a:noFill/>
              </p:spPr>
              <p:txBody>
                <a:bodyPr wrap="none" rtlCol="0">
                  <a:spAutoFit/>
                </a:bodyPr>
                <a:lstStyle/>
                <a:p>
                  <a:pPr marL="214313" indent="-214313">
                    <a:buClr>
                      <a:srgbClr val="F87B00"/>
                    </a:buClr>
                    <a:buFont typeface="Wingdings" panose="05000000000000000000" pitchFamily="2" charset="2"/>
                    <a:buChar char="§"/>
                  </a:pPr>
                  <a:r>
                    <a:rPr lang="ru-RU" sz="1275" dirty="0">
                      <a:latin typeface="Segoe UI" panose="020B0502040204020203" pitchFamily="34" charset="0"/>
                      <a:cs typeface="Segoe UI" panose="020B0502040204020203" pitchFamily="34" charset="0"/>
                    </a:rPr>
                    <a:t>Смена МП</a:t>
                  </a:r>
                  <a:endParaRPr lang="ru-RU" sz="1275" dirty="0">
                    <a:latin typeface="Segoe UI" panose="020B0502040204020203" pitchFamily="34" charset="0"/>
                    <a:cs typeface="Segoe UI" panose="020B0502040204020203" pitchFamily="34" charset="0"/>
                  </a:endParaRPr>
                </a:p>
              </p:txBody>
            </p:sp>
            <p:sp>
              <p:nvSpPr>
                <p:cNvPr id="113" name="TextBox 112"/>
                <p:cNvSpPr txBox="1"/>
                <p:nvPr/>
              </p:nvSpPr>
              <p:spPr>
                <a:xfrm>
                  <a:off x="5956467" y="2605989"/>
                  <a:ext cx="1052610" cy="475403"/>
                </a:xfrm>
                <a:prstGeom prst="rect">
                  <a:avLst/>
                </a:prstGeom>
                <a:noFill/>
              </p:spPr>
              <p:txBody>
                <a:bodyPr wrap="none" rtlCol="0">
                  <a:spAutoFit/>
                </a:bodyPr>
                <a:lstStyle/>
                <a:p>
                  <a:pPr marL="214313" indent="-214313">
                    <a:buClr>
                      <a:srgbClr val="F87B00"/>
                    </a:buClr>
                    <a:buFont typeface="Wingdings" panose="05000000000000000000" pitchFamily="2" charset="2"/>
                    <a:buChar char="§"/>
                  </a:pPr>
                  <a:r>
                    <a:rPr lang="ru-RU" sz="1275" dirty="0">
                      <a:latin typeface="Segoe UI" panose="020B0502040204020203" pitchFamily="34" charset="0"/>
                      <a:cs typeface="Segoe UI" panose="020B0502040204020203" pitchFamily="34" charset="0"/>
                    </a:rPr>
                    <a:t>ОВУ</a:t>
                  </a:r>
                  <a:endParaRPr lang="ru-RU" sz="1275" dirty="0">
                    <a:latin typeface="Segoe UI" panose="020B0502040204020203" pitchFamily="34" charset="0"/>
                    <a:cs typeface="Segoe UI" panose="020B0502040204020203" pitchFamily="34" charset="0"/>
                  </a:endParaRPr>
                </a:p>
              </p:txBody>
            </p:sp>
          </p:grpSp>
          <p:grpSp>
            <p:nvGrpSpPr>
              <p:cNvPr id="84" name="Группа 83"/>
              <p:cNvGrpSpPr/>
              <p:nvPr/>
            </p:nvGrpSpPr>
            <p:grpSpPr>
              <a:xfrm>
                <a:off x="1102595" y="545620"/>
                <a:ext cx="1904789" cy="1573030"/>
                <a:chOff x="1622230" y="852015"/>
                <a:chExt cx="1904789" cy="1573030"/>
              </a:xfrm>
            </p:grpSpPr>
            <p:sp>
              <p:nvSpPr>
                <p:cNvPr id="107" name="TextBox 106"/>
                <p:cNvSpPr txBox="1"/>
                <p:nvPr/>
              </p:nvSpPr>
              <p:spPr>
                <a:xfrm>
                  <a:off x="1622230" y="852015"/>
                  <a:ext cx="1237778" cy="475403"/>
                </a:xfrm>
                <a:prstGeom prst="rect">
                  <a:avLst/>
                </a:prstGeom>
                <a:noFill/>
              </p:spPr>
              <p:txBody>
                <a:bodyPr wrap="none" rtlCol="0">
                  <a:spAutoFit/>
                </a:bodyPr>
                <a:lstStyle/>
                <a:p>
                  <a:pPr marL="214313" indent="-214313">
                    <a:buClr>
                      <a:srgbClr val="F87B00"/>
                    </a:buClr>
                    <a:buFont typeface="Wingdings" panose="05000000000000000000" pitchFamily="2" charset="2"/>
                    <a:buChar char="§"/>
                  </a:pPr>
                  <a:r>
                    <a:rPr lang="ru-RU" sz="1275" dirty="0">
                      <a:latin typeface="Segoe UI" panose="020B0502040204020203" pitchFamily="34" charset="0"/>
                      <a:cs typeface="Segoe UI" panose="020B0502040204020203" pitchFamily="34" charset="0"/>
                    </a:rPr>
                    <a:t>Пауза</a:t>
                  </a:r>
                  <a:endParaRPr lang="ru-RU" sz="1275" dirty="0">
                    <a:latin typeface="Segoe UI" panose="020B0502040204020203" pitchFamily="34" charset="0"/>
                    <a:cs typeface="Segoe UI" panose="020B0502040204020203" pitchFamily="34" charset="0"/>
                  </a:endParaRPr>
                </a:p>
              </p:txBody>
            </p:sp>
            <p:sp>
              <p:nvSpPr>
                <p:cNvPr id="108" name="TextBox 107"/>
                <p:cNvSpPr txBox="1"/>
                <p:nvPr/>
              </p:nvSpPr>
              <p:spPr>
                <a:xfrm>
                  <a:off x="1624591" y="1307286"/>
                  <a:ext cx="1902428" cy="798676"/>
                </a:xfrm>
                <a:prstGeom prst="rect">
                  <a:avLst/>
                </a:prstGeom>
                <a:noFill/>
              </p:spPr>
              <p:txBody>
                <a:bodyPr wrap="square" rtlCol="0">
                  <a:spAutoFit/>
                </a:bodyPr>
                <a:lstStyle/>
                <a:p>
                  <a:pPr marL="214313" indent="-214313">
                    <a:buClr>
                      <a:srgbClr val="F87B00"/>
                    </a:buClr>
                    <a:buFont typeface="Wingdings" panose="05000000000000000000" pitchFamily="2" charset="2"/>
                    <a:buChar char="§"/>
                  </a:pPr>
                  <a:r>
                    <a:rPr lang="ru-RU" sz="1275" dirty="0">
                      <a:latin typeface="Segoe UI" panose="020B0502040204020203" pitchFamily="34" charset="0"/>
                      <a:cs typeface="Segoe UI" panose="020B0502040204020203" pitchFamily="34" charset="0"/>
                    </a:rPr>
                    <a:t>Напряжение лица</a:t>
                  </a:r>
                  <a:endParaRPr lang="ru-RU" sz="1275" dirty="0">
                    <a:latin typeface="Segoe UI" panose="020B0502040204020203" pitchFamily="34" charset="0"/>
                    <a:cs typeface="Segoe UI" panose="020B0502040204020203" pitchFamily="34" charset="0"/>
                  </a:endParaRPr>
                </a:p>
              </p:txBody>
            </p:sp>
            <p:sp>
              <p:nvSpPr>
                <p:cNvPr id="109" name="TextBox 108"/>
                <p:cNvSpPr txBox="1"/>
                <p:nvPr/>
              </p:nvSpPr>
              <p:spPr>
                <a:xfrm>
                  <a:off x="1622230" y="1949642"/>
                  <a:ext cx="1828131" cy="475403"/>
                </a:xfrm>
                <a:prstGeom prst="rect">
                  <a:avLst/>
                </a:prstGeom>
                <a:noFill/>
              </p:spPr>
              <p:txBody>
                <a:bodyPr wrap="none" rtlCol="0">
                  <a:spAutoFit/>
                </a:bodyPr>
                <a:lstStyle/>
                <a:p>
                  <a:pPr marL="214313" indent="-214313">
                    <a:buClr>
                      <a:srgbClr val="F87B00"/>
                    </a:buClr>
                    <a:buFont typeface="Wingdings" panose="05000000000000000000" pitchFamily="2" charset="2"/>
                    <a:buChar char="§"/>
                  </a:pPr>
                  <a:r>
                    <a:rPr lang="ru-RU" sz="1275" dirty="0">
                      <a:latin typeface="Segoe UI" panose="020B0502040204020203" pitchFamily="34" charset="0"/>
                      <a:cs typeface="Segoe UI" panose="020B0502040204020203" pitchFamily="34" charset="0"/>
                    </a:rPr>
                    <a:t>Замирание</a:t>
                  </a:r>
                  <a:endParaRPr lang="ru-RU" sz="1275" dirty="0">
                    <a:latin typeface="Segoe UI" panose="020B0502040204020203" pitchFamily="34" charset="0"/>
                    <a:cs typeface="Segoe UI" panose="020B0502040204020203" pitchFamily="34" charset="0"/>
                  </a:endParaRPr>
                </a:p>
              </p:txBody>
            </p:sp>
          </p:grpSp>
          <p:cxnSp>
            <p:nvCxnSpPr>
              <p:cNvPr id="85" name="Прямая соединительная линия 84"/>
              <p:cNvCxnSpPr/>
              <p:nvPr/>
            </p:nvCxnSpPr>
            <p:spPr>
              <a:xfrm flipV="1">
                <a:off x="980422" y="527116"/>
                <a:ext cx="8767" cy="3011576"/>
              </a:xfrm>
              <a:prstGeom prst="line">
                <a:avLst/>
              </a:prstGeom>
              <a:ln w="28575">
                <a:solidFill>
                  <a:srgbClr val="F87B00"/>
                </a:solidFill>
              </a:ln>
            </p:spPr>
            <p:style>
              <a:lnRef idx="1">
                <a:schemeClr val="accent1"/>
              </a:lnRef>
              <a:fillRef idx="0">
                <a:schemeClr val="accent1"/>
              </a:fillRef>
              <a:effectRef idx="0">
                <a:schemeClr val="accent1"/>
              </a:effectRef>
              <a:fontRef idx="minor">
                <a:schemeClr val="tx1"/>
              </a:fontRef>
            </p:style>
          </p:cxnSp>
          <p:cxnSp>
            <p:nvCxnSpPr>
              <p:cNvPr id="86" name="Прямая соединительная линия 85"/>
              <p:cNvCxnSpPr/>
              <p:nvPr/>
            </p:nvCxnSpPr>
            <p:spPr>
              <a:xfrm flipH="1" flipV="1">
                <a:off x="3026025" y="499719"/>
                <a:ext cx="30" cy="4561392"/>
              </a:xfrm>
              <a:prstGeom prst="line">
                <a:avLst/>
              </a:prstGeom>
              <a:ln w="28575">
                <a:solidFill>
                  <a:srgbClr val="F87B00"/>
                </a:solidFill>
              </a:ln>
            </p:spPr>
            <p:style>
              <a:lnRef idx="1">
                <a:schemeClr val="accent1"/>
              </a:lnRef>
              <a:fillRef idx="0">
                <a:schemeClr val="accent1"/>
              </a:fillRef>
              <a:effectRef idx="0">
                <a:schemeClr val="accent1"/>
              </a:effectRef>
              <a:fontRef idx="minor">
                <a:schemeClr val="tx1"/>
              </a:fontRef>
            </p:style>
          </p:cxnSp>
          <p:cxnSp>
            <p:nvCxnSpPr>
              <p:cNvPr id="87" name="Прямая соединительная линия 86"/>
              <p:cNvCxnSpPr/>
              <p:nvPr/>
            </p:nvCxnSpPr>
            <p:spPr>
              <a:xfrm flipV="1">
                <a:off x="5567313" y="527308"/>
                <a:ext cx="6016" cy="4561392"/>
              </a:xfrm>
              <a:prstGeom prst="line">
                <a:avLst/>
              </a:prstGeom>
              <a:ln w="28575">
                <a:solidFill>
                  <a:srgbClr val="F87B00"/>
                </a:solidFill>
              </a:ln>
            </p:spPr>
            <p:style>
              <a:lnRef idx="1">
                <a:schemeClr val="accent1"/>
              </a:lnRef>
              <a:fillRef idx="0">
                <a:schemeClr val="accent1"/>
              </a:fillRef>
              <a:effectRef idx="0">
                <a:schemeClr val="accent1"/>
              </a:effectRef>
              <a:fontRef idx="minor">
                <a:schemeClr val="tx1"/>
              </a:fontRef>
            </p:style>
          </p:cxnSp>
          <p:cxnSp>
            <p:nvCxnSpPr>
              <p:cNvPr id="88" name="Прямая соединительная линия 87"/>
              <p:cNvCxnSpPr/>
              <p:nvPr/>
            </p:nvCxnSpPr>
            <p:spPr>
              <a:xfrm flipH="1" flipV="1">
                <a:off x="7851975" y="527116"/>
                <a:ext cx="42715" cy="4561392"/>
              </a:xfrm>
              <a:prstGeom prst="line">
                <a:avLst/>
              </a:prstGeom>
              <a:ln w="28575">
                <a:solidFill>
                  <a:srgbClr val="F87B00"/>
                </a:solidFill>
              </a:ln>
            </p:spPr>
            <p:style>
              <a:lnRef idx="1">
                <a:schemeClr val="accent1"/>
              </a:lnRef>
              <a:fillRef idx="0">
                <a:schemeClr val="accent1"/>
              </a:fillRef>
              <a:effectRef idx="0">
                <a:schemeClr val="accent1"/>
              </a:effectRef>
              <a:fontRef idx="minor">
                <a:schemeClr val="tx1"/>
              </a:fontRef>
            </p:style>
          </p:cxnSp>
          <p:cxnSp>
            <p:nvCxnSpPr>
              <p:cNvPr id="89" name="Прямая соединительная линия 88"/>
              <p:cNvCxnSpPr/>
              <p:nvPr/>
            </p:nvCxnSpPr>
            <p:spPr>
              <a:xfrm flipV="1">
                <a:off x="10022167" y="499720"/>
                <a:ext cx="18764" cy="4561392"/>
              </a:xfrm>
              <a:prstGeom prst="line">
                <a:avLst/>
              </a:prstGeom>
              <a:ln w="28575">
                <a:solidFill>
                  <a:srgbClr val="F87B00"/>
                </a:solidFill>
              </a:ln>
            </p:spPr>
            <p:style>
              <a:lnRef idx="1">
                <a:schemeClr val="accent1"/>
              </a:lnRef>
              <a:fillRef idx="0">
                <a:schemeClr val="accent1"/>
              </a:fillRef>
              <a:effectRef idx="0">
                <a:schemeClr val="accent1"/>
              </a:effectRef>
              <a:fontRef idx="minor">
                <a:schemeClr val="tx1"/>
              </a:fontRef>
            </p:style>
          </p:cxnSp>
          <p:grpSp>
            <p:nvGrpSpPr>
              <p:cNvPr id="90" name="Группа 89"/>
              <p:cNvGrpSpPr/>
              <p:nvPr/>
            </p:nvGrpSpPr>
            <p:grpSpPr>
              <a:xfrm>
                <a:off x="3070043" y="536694"/>
                <a:ext cx="2748327" cy="4877363"/>
                <a:chOff x="3397008" y="536694"/>
                <a:chExt cx="2748327" cy="4877363"/>
              </a:xfrm>
            </p:grpSpPr>
            <p:sp>
              <p:nvSpPr>
                <p:cNvPr id="97" name="TextBox 96"/>
                <p:cNvSpPr txBox="1"/>
                <p:nvPr/>
              </p:nvSpPr>
              <p:spPr>
                <a:xfrm>
                  <a:off x="3415110" y="536694"/>
                  <a:ext cx="1574880" cy="475403"/>
                </a:xfrm>
                <a:prstGeom prst="rect">
                  <a:avLst/>
                </a:prstGeom>
                <a:noFill/>
              </p:spPr>
              <p:txBody>
                <a:bodyPr wrap="none" rtlCol="0">
                  <a:spAutoFit/>
                </a:bodyPr>
                <a:lstStyle/>
                <a:p>
                  <a:pPr marL="214313" indent="-214313">
                    <a:buClr>
                      <a:srgbClr val="F87B00"/>
                    </a:buClr>
                    <a:buFont typeface="Wingdings" panose="05000000000000000000" pitchFamily="2" charset="2"/>
                    <a:buChar char="§"/>
                  </a:pPr>
                  <a:r>
                    <a:rPr lang="ru-RU" sz="1275" dirty="0">
                      <a:latin typeface="Segoe UI" panose="020B0502040204020203" pitchFamily="34" charset="0"/>
                      <a:cs typeface="Segoe UI" panose="020B0502040204020203" pitchFamily="34" charset="0"/>
                    </a:rPr>
                    <a:t>Дыхание</a:t>
                  </a:r>
                  <a:endParaRPr lang="ru-RU" sz="1275" dirty="0">
                    <a:latin typeface="Segoe UI" panose="020B0502040204020203" pitchFamily="34" charset="0"/>
                    <a:cs typeface="Segoe UI" panose="020B0502040204020203" pitchFamily="34" charset="0"/>
                  </a:endParaRPr>
                </a:p>
              </p:txBody>
            </p:sp>
            <p:sp>
              <p:nvSpPr>
                <p:cNvPr id="98" name="TextBox 97"/>
                <p:cNvSpPr txBox="1"/>
                <p:nvPr/>
              </p:nvSpPr>
              <p:spPr>
                <a:xfrm>
                  <a:off x="3412525" y="1080701"/>
                  <a:ext cx="2503852" cy="475403"/>
                </a:xfrm>
                <a:prstGeom prst="rect">
                  <a:avLst/>
                </a:prstGeom>
                <a:noFill/>
              </p:spPr>
              <p:txBody>
                <a:bodyPr wrap="none" rtlCol="0">
                  <a:spAutoFit/>
                </a:bodyPr>
                <a:lstStyle/>
                <a:p>
                  <a:pPr marL="214313" indent="-214313">
                    <a:buClr>
                      <a:srgbClr val="F87B00"/>
                    </a:buClr>
                    <a:buFont typeface="Wingdings" panose="05000000000000000000" pitchFamily="2" charset="2"/>
                    <a:buChar char="§"/>
                  </a:pPr>
                  <a:r>
                    <a:rPr lang="ru-RU" sz="1275" dirty="0">
                      <a:latin typeface="Segoe UI" panose="020B0502040204020203" pitchFamily="34" charset="0"/>
                      <a:cs typeface="Segoe UI" panose="020B0502040204020203" pitchFamily="34" charset="0"/>
                    </a:rPr>
                    <a:t>Слюноотделение</a:t>
                  </a:r>
                  <a:endParaRPr lang="ru-RU" sz="1275" dirty="0">
                    <a:latin typeface="Segoe UI" panose="020B0502040204020203" pitchFamily="34" charset="0"/>
                    <a:cs typeface="Segoe UI" panose="020B0502040204020203" pitchFamily="34" charset="0"/>
                  </a:endParaRPr>
                </a:p>
              </p:txBody>
            </p:sp>
            <p:sp>
              <p:nvSpPr>
                <p:cNvPr id="99" name="TextBox 98"/>
                <p:cNvSpPr txBox="1"/>
                <p:nvPr/>
              </p:nvSpPr>
              <p:spPr>
                <a:xfrm>
                  <a:off x="3397008" y="2036899"/>
                  <a:ext cx="2540222" cy="475403"/>
                </a:xfrm>
                <a:prstGeom prst="rect">
                  <a:avLst/>
                </a:prstGeom>
                <a:noFill/>
              </p:spPr>
              <p:txBody>
                <a:bodyPr wrap="none" rtlCol="0">
                  <a:spAutoFit/>
                </a:bodyPr>
                <a:lstStyle/>
                <a:p>
                  <a:pPr marL="214313" indent="-214313">
                    <a:buClr>
                      <a:srgbClr val="F87B00"/>
                    </a:buClr>
                    <a:buFont typeface="Wingdings" panose="05000000000000000000" pitchFamily="2" charset="2"/>
                    <a:buChar char="§"/>
                  </a:pPr>
                  <a:r>
                    <a:rPr lang="ru-RU" sz="1275" dirty="0">
                      <a:latin typeface="Segoe UI" panose="020B0502040204020203" pitchFamily="34" charset="0"/>
                      <a:cs typeface="Segoe UI" panose="020B0502040204020203" pitchFamily="34" charset="0"/>
                    </a:rPr>
                    <a:t>Кожные покровы</a:t>
                  </a:r>
                  <a:endParaRPr lang="ru-RU" sz="1275" dirty="0">
                    <a:latin typeface="Segoe UI" panose="020B0502040204020203" pitchFamily="34" charset="0"/>
                    <a:cs typeface="Segoe UI" panose="020B0502040204020203" pitchFamily="34" charset="0"/>
                  </a:endParaRPr>
                </a:p>
              </p:txBody>
            </p:sp>
            <p:sp>
              <p:nvSpPr>
                <p:cNvPr id="100" name="TextBox 99"/>
                <p:cNvSpPr txBox="1"/>
                <p:nvPr/>
              </p:nvSpPr>
              <p:spPr>
                <a:xfrm>
                  <a:off x="3421090" y="2709296"/>
                  <a:ext cx="1178905" cy="475403"/>
                </a:xfrm>
                <a:prstGeom prst="rect">
                  <a:avLst/>
                </a:prstGeom>
                <a:noFill/>
              </p:spPr>
              <p:txBody>
                <a:bodyPr wrap="none" rtlCol="0">
                  <a:spAutoFit/>
                </a:bodyPr>
                <a:lstStyle/>
                <a:p>
                  <a:pPr marL="214313" indent="-214313">
                    <a:buClr>
                      <a:srgbClr val="F87B00"/>
                    </a:buClr>
                    <a:buFont typeface="Wingdings" panose="05000000000000000000" pitchFamily="2" charset="2"/>
                    <a:buChar char="§"/>
                  </a:pPr>
                  <a:r>
                    <a:rPr lang="ru-RU" sz="1275" dirty="0">
                      <a:latin typeface="Segoe UI" panose="020B0502040204020203" pitchFamily="34" charset="0"/>
                      <a:cs typeface="Segoe UI" panose="020B0502040204020203" pitchFamily="34" charset="0"/>
                    </a:rPr>
                    <a:t>Глаза</a:t>
                  </a:r>
                  <a:endParaRPr lang="ru-RU" sz="1275" dirty="0">
                    <a:latin typeface="Segoe UI" panose="020B0502040204020203" pitchFamily="34" charset="0"/>
                    <a:cs typeface="Segoe UI" panose="020B0502040204020203" pitchFamily="34" charset="0"/>
                  </a:endParaRPr>
                </a:p>
              </p:txBody>
            </p:sp>
            <p:sp>
              <p:nvSpPr>
                <p:cNvPr id="101" name="TextBox 100"/>
                <p:cNvSpPr txBox="1"/>
                <p:nvPr/>
              </p:nvSpPr>
              <p:spPr>
                <a:xfrm>
                  <a:off x="3406887" y="3392514"/>
                  <a:ext cx="2329797" cy="798676"/>
                </a:xfrm>
                <a:prstGeom prst="rect">
                  <a:avLst/>
                </a:prstGeom>
                <a:noFill/>
              </p:spPr>
              <p:txBody>
                <a:bodyPr wrap="square" rtlCol="0">
                  <a:spAutoFit/>
                </a:bodyPr>
                <a:lstStyle/>
                <a:p>
                  <a:pPr marL="214313" indent="-214313">
                    <a:buClr>
                      <a:srgbClr val="F87B00"/>
                    </a:buClr>
                    <a:buFont typeface="Wingdings" panose="05000000000000000000" pitchFamily="2" charset="2"/>
                    <a:buChar char="§"/>
                  </a:pPr>
                  <a:r>
                    <a:rPr lang="ru-RU" sz="1275" dirty="0">
                      <a:latin typeface="Segoe UI" panose="020B0502040204020203" pitchFamily="34" charset="0"/>
                      <a:cs typeface="Segoe UI" panose="020B0502040204020203" pitchFamily="34" charset="0"/>
                    </a:rPr>
                    <a:t>Голосовые модуляции</a:t>
                  </a:r>
                  <a:endParaRPr lang="ru-RU" sz="1275" dirty="0">
                    <a:latin typeface="Segoe UI" panose="020B0502040204020203" pitchFamily="34" charset="0"/>
                    <a:cs typeface="Segoe UI" panose="020B0502040204020203" pitchFamily="34" charset="0"/>
                  </a:endParaRPr>
                </a:p>
              </p:txBody>
            </p:sp>
            <p:sp>
              <p:nvSpPr>
                <p:cNvPr id="102" name="TextBox 101"/>
                <p:cNvSpPr txBox="1"/>
                <p:nvPr/>
              </p:nvSpPr>
              <p:spPr>
                <a:xfrm>
                  <a:off x="3454494" y="4938654"/>
                  <a:ext cx="2295705" cy="475403"/>
                </a:xfrm>
                <a:prstGeom prst="rect">
                  <a:avLst/>
                </a:prstGeom>
                <a:noFill/>
              </p:spPr>
              <p:txBody>
                <a:bodyPr wrap="none" rtlCol="0">
                  <a:spAutoFit/>
                </a:bodyPr>
                <a:lstStyle/>
                <a:p>
                  <a:pPr marL="214313" indent="-214313">
                    <a:buClr>
                      <a:srgbClr val="F87B00"/>
                    </a:buClr>
                    <a:buFont typeface="Wingdings" panose="05000000000000000000" pitchFamily="2" charset="2"/>
                    <a:buChar char="§"/>
                  </a:pPr>
                  <a:r>
                    <a:rPr lang="ru-RU" sz="1275" dirty="0">
                      <a:latin typeface="Segoe UI" panose="020B0502040204020203" pitchFamily="34" charset="0"/>
                      <a:cs typeface="Segoe UI" panose="020B0502040204020203" pitchFamily="34" charset="0"/>
                    </a:rPr>
                    <a:t>Потоотделение</a:t>
                  </a:r>
                  <a:endParaRPr lang="ru-RU" sz="1275" dirty="0">
                    <a:latin typeface="Segoe UI" panose="020B0502040204020203" pitchFamily="34" charset="0"/>
                    <a:cs typeface="Segoe UI" panose="020B0502040204020203" pitchFamily="34" charset="0"/>
                  </a:endParaRPr>
                </a:p>
              </p:txBody>
            </p:sp>
            <p:sp>
              <p:nvSpPr>
                <p:cNvPr id="103" name="TextBox 102"/>
                <p:cNvSpPr txBox="1"/>
                <p:nvPr/>
              </p:nvSpPr>
              <p:spPr>
                <a:xfrm>
                  <a:off x="3539457" y="1390183"/>
                  <a:ext cx="2593880" cy="684579"/>
                </a:xfrm>
                <a:prstGeom prst="rect">
                  <a:avLst/>
                </a:prstGeom>
                <a:noFill/>
              </p:spPr>
              <p:txBody>
                <a:bodyPr wrap="square" rtlCol="0">
                  <a:spAutoFit/>
                </a:bodyPr>
                <a:lstStyle/>
                <a:p>
                  <a:pPr>
                    <a:buClr>
                      <a:srgbClr val="F87B00"/>
                    </a:buClr>
                  </a:pPr>
                  <a:r>
                    <a:rPr lang="ru-RU" sz="1050" i="1" dirty="0">
                      <a:latin typeface="Segoe UI" panose="020B0502040204020203" pitchFamily="34" charset="0"/>
                      <a:cs typeface="Segoe UI" panose="020B0502040204020203" pitchFamily="34" charset="0"/>
                    </a:rPr>
                    <a:t>Частота сглатывания</a:t>
                  </a:r>
                </a:p>
                <a:p>
                  <a:pPr>
                    <a:buClr>
                      <a:srgbClr val="F87B00"/>
                    </a:buClr>
                  </a:pPr>
                  <a:r>
                    <a:rPr lang="ru-RU" sz="1050" i="1" dirty="0">
                      <a:latin typeface="Segoe UI" panose="020B0502040204020203" pitchFamily="34" charset="0"/>
                      <a:cs typeface="Segoe UI" panose="020B0502040204020203" pitchFamily="34" charset="0"/>
                    </a:rPr>
                    <a:t>Дискрипторы</a:t>
                  </a:r>
                  <a:endParaRPr lang="ru-RU" sz="1050" i="1" dirty="0">
                    <a:latin typeface="Segoe UI" panose="020B0502040204020203" pitchFamily="34" charset="0"/>
                    <a:cs typeface="Segoe UI" panose="020B0502040204020203" pitchFamily="34" charset="0"/>
                  </a:endParaRPr>
                </a:p>
              </p:txBody>
            </p:sp>
            <p:sp>
              <p:nvSpPr>
                <p:cNvPr id="104" name="TextBox 103"/>
                <p:cNvSpPr txBox="1"/>
                <p:nvPr/>
              </p:nvSpPr>
              <p:spPr>
                <a:xfrm>
                  <a:off x="3539458" y="2341834"/>
                  <a:ext cx="2593880" cy="418355"/>
                </a:xfrm>
                <a:prstGeom prst="rect">
                  <a:avLst/>
                </a:prstGeom>
                <a:noFill/>
              </p:spPr>
              <p:txBody>
                <a:bodyPr wrap="square" rtlCol="0">
                  <a:spAutoFit/>
                </a:bodyPr>
                <a:lstStyle/>
                <a:p>
                  <a:pPr>
                    <a:buClr>
                      <a:srgbClr val="F87B00"/>
                    </a:buClr>
                  </a:pPr>
                  <a:r>
                    <a:rPr lang="ru-RU" sz="1050" i="1" dirty="0">
                      <a:latin typeface="Segoe UI" panose="020B0502040204020203" pitchFamily="34" charset="0"/>
                      <a:cs typeface="Segoe UI" panose="020B0502040204020203" pitchFamily="34" charset="0"/>
                    </a:rPr>
                    <a:t>Побледнение</a:t>
                  </a:r>
                  <a:endParaRPr lang="ru-RU" sz="1050" i="1" dirty="0">
                    <a:latin typeface="Segoe UI" panose="020B0502040204020203" pitchFamily="34" charset="0"/>
                    <a:cs typeface="Segoe UI" panose="020B0502040204020203" pitchFamily="34" charset="0"/>
                  </a:endParaRPr>
                </a:p>
              </p:txBody>
            </p:sp>
            <p:sp>
              <p:nvSpPr>
                <p:cNvPr id="105" name="TextBox 104"/>
                <p:cNvSpPr txBox="1"/>
                <p:nvPr/>
              </p:nvSpPr>
              <p:spPr>
                <a:xfrm>
                  <a:off x="3551455" y="2993688"/>
                  <a:ext cx="2593880" cy="418355"/>
                </a:xfrm>
                <a:prstGeom prst="rect">
                  <a:avLst/>
                </a:prstGeom>
                <a:noFill/>
              </p:spPr>
              <p:txBody>
                <a:bodyPr wrap="square" rtlCol="0">
                  <a:spAutoFit/>
                </a:bodyPr>
                <a:lstStyle/>
                <a:p>
                  <a:pPr>
                    <a:buClr>
                      <a:srgbClr val="F87B00"/>
                    </a:buClr>
                  </a:pPr>
                  <a:r>
                    <a:rPr lang="ru-RU" sz="1050" i="1" dirty="0">
                      <a:latin typeface="Segoe UI" panose="020B0502040204020203" pitchFamily="34" charset="0"/>
                      <a:cs typeface="Segoe UI" panose="020B0502040204020203" pitchFamily="34" charset="0"/>
                    </a:rPr>
                    <a:t>Проверка – поверил?</a:t>
                  </a:r>
                  <a:endParaRPr lang="ru-RU" sz="1050" i="1" dirty="0">
                    <a:latin typeface="Segoe UI" panose="020B0502040204020203" pitchFamily="34" charset="0"/>
                    <a:cs typeface="Segoe UI" panose="020B0502040204020203" pitchFamily="34" charset="0"/>
                  </a:endParaRPr>
                </a:p>
              </p:txBody>
            </p:sp>
            <p:sp>
              <p:nvSpPr>
                <p:cNvPr id="106" name="TextBox 105"/>
                <p:cNvSpPr txBox="1"/>
                <p:nvPr/>
              </p:nvSpPr>
              <p:spPr>
                <a:xfrm>
                  <a:off x="3539457" y="4019057"/>
                  <a:ext cx="2593880" cy="950805"/>
                </a:xfrm>
                <a:prstGeom prst="rect">
                  <a:avLst/>
                </a:prstGeom>
                <a:noFill/>
              </p:spPr>
              <p:txBody>
                <a:bodyPr wrap="square" rtlCol="0">
                  <a:spAutoFit/>
                </a:bodyPr>
                <a:lstStyle/>
                <a:p>
                  <a:pPr>
                    <a:buClr>
                      <a:srgbClr val="F87B00"/>
                    </a:buClr>
                  </a:pPr>
                  <a:r>
                    <a:rPr lang="ru-RU" sz="1050" i="1" dirty="0">
                      <a:latin typeface="Segoe UI" panose="020B0502040204020203" pitchFamily="34" charset="0"/>
                      <a:cs typeface="Segoe UI" panose="020B0502040204020203" pitchFamily="34" charset="0"/>
                    </a:rPr>
                    <a:t>Понижение</a:t>
                  </a:r>
                </a:p>
                <a:p>
                  <a:pPr>
                    <a:buClr>
                      <a:srgbClr val="F87B00"/>
                    </a:buClr>
                  </a:pPr>
                  <a:r>
                    <a:rPr lang="ru-RU" sz="1050" i="1" dirty="0">
                      <a:latin typeface="Segoe UI" panose="020B0502040204020203" pitchFamily="34" charset="0"/>
                      <a:cs typeface="Segoe UI" panose="020B0502040204020203" pitchFamily="34" charset="0"/>
                    </a:rPr>
                    <a:t>Покашливание</a:t>
                  </a:r>
                </a:p>
                <a:p>
                  <a:pPr>
                    <a:buClr>
                      <a:srgbClr val="F87B00"/>
                    </a:buClr>
                  </a:pPr>
                  <a:r>
                    <a:rPr lang="ru-RU" sz="1050" i="1" dirty="0">
                      <a:latin typeface="Segoe UI" panose="020B0502040204020203" pitchFamily="34" charset="0"/>
                      <a:cs typeface="Segoe UI" panose="020B0502040204020203" pitchFamily="34" charset="0"/>
                    </a:rPr>
                    <a:t>Дает «петуха»</a:t>
                  </a:r>
                  <a:endParaRPr lang="ru-RU" sz="1050" i="1" dirty="0">
                    <a:latin typeface="Segoe UI" panose="020B0502040204020203" pitchFamily="34" charset="0"/>
                    <a:cs typeface="Segoe UI" panose="020B0502040204020203" pitchFamily="34" charset="0"/>
                  </a:endParaRPr>
                </a:p>
              </p:txBody>
            </p:sp>
          </p:grpSp>
          <p:grpSp>
            <p:nvGrpSpPr>
              <p:cNvPr id="91" name="Группа 90"/>
              <p:cNvGrpSpPr/>
              <p:nvPr/>
            </p:nvGrpSpPr>
            <p:grpSpPr>
              <a:xfrm>
                <a:off x="7963732" y="527116"/>
                <a:ext cx="2720142" cy="2574241"/>
                <a:chOff x="8495661" y="636837"/>
                <a:chExt cx="2720142" cy="2574241"/>
              </a:xfrm>
            </p:grpSpPr>
            <p:sp>
              <p:nvSpPr>
                <p:cNvPr id="92" name="TextBox 91"/>
                <p:cNvSpPr txBox="1"/>
                <p:nvPr/>
              </p:nvSpPr>
              <p:spPr>
                <a:xfrm>
                  <a:off x="8495661" y="636837"/>
                  <a:ext cx="2167721" cy="798676"/>
                </a:xfrm>
                <a:prstGeom prst="rect">
                  <a:avLst/>
                </a:prstGeom>
                <a:noFill/>
              </p:spPr>
              <p:txBody>
                <a:bodyPr wrap="square" rtlCol="0">
                  <a:spAutoFit/>
                </a:bodyPr>
                <a:lstStyle/>
                <a:p>
                  <a:pPr>
                    <a:buClr>
                      <a:srgbClr val="F87B00"/>
                    </a:buClr>
                  </a:pPr>
                  <a:r>
                    <a:rPr lang="ru-RU" sz="1275" b="1" dirty="0">
                      <a:latin typeface="Segoe UI" panose="020B0502040204020203" pitchFamily="34" charset="0"/>
                      <a:cs typeface="Segoe UI" panose="020B0502040204020203" pitchFamily="34" charset="0"/>
                    </a:rPr>
                    <a:t>УТЕЧКИ</a:t>
                  </a:r>
                </a:p>
                <a:p>
                  <a:pPr marL="214313" indent="-214313">
                    <a:buClr>
                      <a:srgbClr val="F87B00"/>
                    </a:buClr>
                    <a:buFont typeface="Wingdings" panose="05000000000000000000" pitchFamily="2" charset="2"/>
                    <a:buChar char="§"/>
                  </a:pPr>
                  <a:r>
                    <a:rPr lang="ru-RU" sz="1275" dirty="0">
                      <a:latin typeface="Segoe UI" panose="020B0502040204020203" pitchFamily="34" charset="0"/>
                      <a:cs typeface="Segoe UI" panose="020B0502040204020203" pitchFamily="34" charset="0"/>
                    </a:rPr>
                    <a:t>Лицом</a:t>
                  </a:r>
                  <a:endParaRPr lang="ru-RU" sz="1275" dirty="0">
                    <a:latin typeface="Segoe UI" panose="020B0502040204020203" pitchFamily="34" charset="0"/>
                    <a:cs typeface="Segoe UI" panose="020B0502040204020203" pitchFamily="34" charset="0"/>
                  </a:endParaRPr>
                </a:p>
              </p:txBody>
            </p:sp>
            <p:sp>
              <p:nvSpPr>
                <p:cNvPr id="93" name="TextBox 92"/>
                <p:cNvSpPr txBox="1"/>
                <p:nvPr/>
              </p:nvSpPr>
              <p:spPr>
                <a:xfrm>
                  <a:off x="8621923" y="1273658"/>
                  <a:ext cx="2593880" cy="418355"/>
                </a:xfrm>
                <a:prstGeom prst="rect">
                  <a:avLst/>
                </a:prstGeom>
                <a:noFill/>
              </p:spPr>
              <p:txBody>
                <a:bodyPr wrap="square" rtlCol="0">
                  <a:spAutoFit/>
                </a:bodyPr>
                <a:lstStyle/>
                <a:p>
                  <a:pPr>
                    <a:buClr>
                      <a:srgbClr val="F87B00"/>
                    </a:buClr>
                  </a:pPr>
                  <a:r>
                    <a:rPr lang="ru-RU" sz="1050" i="1" dirty="0">
                      <a:latin typeface="Segoe UI" panose="020B0502040204020203" pitchFamily="34" charset="0"/>
                      <a:cs typeface="Segoe UI" panose="020B0502040204020203" pitchFamily="34" charset="0"/>
                    </a:rPr>
                    <a:t>Микровыражения</a:t>
                  </a:r>
                  <a:endParaRPr lang="ru-RU" sz="1050" i="1" dirty="0">
                    <a:latin typeface="Segoe UI" panose="020B0502040204020203" pitchFamily="34" charset="0"/>
                    <a:cs typeface="Segoe UI" panose="020B0502040204020203" pitchFamily="34" charset="0"/>
                  </a:endParaRPr>
                </a:p>
              </p:txBody>
            </p:sp>
            <p:sp>
              <p:nvSpPr>
                <p:cNvPr id="94" name="Прямоугольник 93"/>
                <p:cNvSpPr/>
                <p:nvPr/>
              </p:nvSpPr>
              <p:spPr>
                <a:xfrm>
                  <a:off x="8495661" y="1621283"/>
                  <a:ext cx="1534617" cy="608515"/>
                </a:xfrm>
                <a:prstGeom prst="rect">
                  <a:avLst/>
                </a:prstGeom>
              </p:spPr>
              <p:txBody>
                <a:bodyPr wrap="none">
                  <a:spAutoFit/>
                </a:bodyPr>
                <a:lstStyle/>
                <a:p>
                  <a:pPr marL="214313" indent="-214313">
                    <a:buClr>
                      <a:srgbClr val="F87B00"/>
                    </a:buClr>
                    <a:buFont typeface="Wingdings" panose="05000000000000000000" pitchFamily="2" charset="2"/>
                    <a:buChar char="§"/>
                  </a:pPr>
                  <a:r>
                    <a:rPr lang="ru-RU" dirty="0" smtClean="0">
                      <a:latin typeface="Segoe UI" panose="020B0502040204020203" pitchFamily="34" charset="0"/>
                      <a:cs typeface="Segoe UI" panose="020B0502040204020203" pitchFamily="34" charset="0"/>
                    </a:rPr>
                    <a:t>Телом</a:t>
                  </a:r>
                  <a:endParaRPr lang="ru-RU" dirty="0">
                    <a:latin typeface="Segoe UI" panose="020B0502040204020203" pitchFamily="34" charset="0"/>
                    <a:cs typeface="Segoe UI" panose="020B0502040204020203" pitchFamily="34" charset="0"/>
                  </a:endParaRPr>
                </a:p>
              </p:txBody>
            </p:sp>
            <p:sp>
              <p:nvSpPr>
                <p:cNvPr id="95" name="TextBox 94"/>
                <p:cNvSpPr txBox="1"/>
                <p:nvPr/>
              </p:nvSpPr>
              <p:spPr>
                <a:xfrm>
                  <a:off x="8621923" y="1912498"/>
                  <a:ext cx="2593880" cy="684579"/>
                </a:xfrm>
                <a:prstGeom prst="rect">
                  <a:avLst/>
                </a:prstGeom>
                <a:noFill/>
              </p:spPr>
              <p:txBody>
                <a:bodyPr wrap="square" rtlCol="0">
                  <a:spAutoFit/>
                </a:bodyPr>
                <a:lstStyle/>
                <a:p>
                  <a:pPr>
                    <a:buClr>
                      <a:srgbClr val="F87B00"/>
                    </a:buClr>
                  </a:pPr>
                  <a:r>
                    <a:rPr lang="ru-RU" sz="1050" i="1" dirty="0">
                      <a:latin typeface="Segoe UI" panose="020B0502040204020203" pitchFamily="34" charset="0"/>
                      <a:cs typeface="Segoe UI" panose="020B0502040204020203" pitchFamily="34" charset="0"/>
                    </a:rPr>
                    <a:t>Эмблематические</a:t>
                  </a:r>
                </a:p>
                <a:p>
                  <a:pPr>
                    <a:buClr>
                      <a:srgbClr val="F87B00"/>
                    </a:buClr>
                  </a:pPr>
                  <a:r>
                    <a:rPr lang="ru-RU" sz="1050" i="1" dirty="0">
                      <a:latin typeface="Segoe UI" panose="020B0502040204020203" pitchFamily="34" charset="0"/>
                      <a:cs typeface="Segoe UI" panose="020B0502040204020203" pitchFamily="34" charset="0"/>
                    </a:rPr>
                    <a:t>оговорки</a:t>
                  </a:r>
                  <a:endParaRPr lang="ru-RU" sz="1050" i="1" dirty="0">
                    <a:latin typeface="Segoe UI" panose="020B0502040204020203" pitchFamily="34" charset="0"/>
                    <a:cs typeface="Segoe UI" panose="020B0502040204020203" pitchFamily="34" charset="0"/>
                  </a:endParaRPr>
                </a:p>
              </p:txBody>
            </p:sp>
            <p:sp>
              <p:nvSpPr>
                <p:cNvPr id="96" name="Прямоугольник 95"/>
                <p:cNvSpPr/>
                <p:nvPr/>
              </p:nvSpPr>
              <p:spPr>
                <a:xfrm>
                  <a:off x="8495661" y="2602563"/>
                  <a:ext cx="2064862" cy="608515"/>
                </a:xfrm>
                <a:prstGeom prst="rect">
                  <a:avLst/>
                </a:prstGeom>
              </p:spPr>
              <p:txBody>
                <a:bodyPr wrap="none">
                  <a:spAutoFit/>
                </a:bodyPr>
                <a:lstStyle/>
                <a:p>
                  <a:pPr marL="214313" indent="-214313">
                    <a:buClr>
                      <a:srgbClr val="F87B00"/>
                    </a:buClr>
                    <a:buFont typeface="Wingdings" panose="05000000000000000000" pitchFamily="2" charset="2"/>
                    <a:buChar char="§"/>
                  </a:pPr>
                  <a:r>
                    <a:rPr lang="ru-RU" dirty="0" smtClean="0">
                      <a:latin typeface="Segoe UI" panose="020B0502040204020203" pitchFamily="34" charset="0"/>
                      <a:cs typeface="Segoe UI" panose="020B0502040204020203" pitchFamily="34" charset="0"/>
                    </a:rPr>
                    <a:t>Синтезии</a:t>
                  </a:r>
                  <a:endParaRPr lang="ru-RU" dirty="0">
                    <a:latin typeface="Segoe UI" panose="020B0502040204020203" pitchFamily="34" charset="0"/>
                    <a:cs typeface="Segoe UI" panose="020B0502040204020203" pitchFamily="34" charset="0"/>
                  </a:endParaRPr>
                </a:p>
              </p:txBody>
            </p:sp>
          </p:grpSp>
        </p:grpSp>
        <p:sp>
          <p:nvSpPr>
            <p:cNvPr id="76" name="TextBox 75"/>
            <p:cNvSpPr txBox="1"/>
            <p:nvPr/>
          </p:nvSpPr>
          <p:spPr>
            <a:xfrm>
              <a:off x="-232111" y="712801"/>
              <a:ext cx="1140065" cy="798676"/>
            </a:xfrm>
            <a:prstGeom prst="rect">
              <a:avLst/>
            </a:prstGeom>
            <a:noFill/>
          </p:spPr>
          <p:txBody>
            <a:bodyPr wrap="none" rtlCol="0">
              <a:spAutoFit/>
            </a:bodyPr>
            <a:lstStyle/>
            <a:p>
              <a:pPr>
                <a:buClr>
                  <a:srgbClr val="F87B00"/>
                </a:buClr>
              </a:pPr>
              <a:r>
                <a:rPr lang="ru-RU" sz="1275" b="1" dirty="0">
                  <a:latin typeface="Segoe UI" panose="020B0502040204020203" pitchFamily="34" charset="0"/>
                  <a:cs typeface="Segoe UI" panose="020B0502040204020203" pitchFamily="34" charset="0"/>
                </a:rPr>
                <a:t>Стимул</a:t>
              </a:r>
            </a:p>
            <a:p>
              <a:pPr>
                <a:buClr>
                  <a:srgbClr val="F87B00"/>
                </a:buClr>
              </a:pPr>
              <a:r>
                <a:rPr lang="ru-RU" sz="1275" b="1" dirty="0">
                  <a:latin typeface="Segoe UI" panose="020B0502040204020203" pitchFamily="34" charset="0"/>
                  <a:cs typeface="Segoe UI" panose="020B0502040204020203" pitchFamily="34" charset="0"/>
                </a:rPr>
                <a:t>(</a:t>
              </a:r>
              <a:r>
                <a:rPr lang="en-US" sz="1275" b="1" dirty="0">
                  <a:latin typeface="Segoe UI" panose="020B0502040204020203" pitchFamily="34" charset="0"/>
                  <a:cs typeface="Segoe UI" panose="020B0502040204020203" pitchFamily="34" charset="0"/>
                </a:rPr>
                <a:t>vakog</a:t>
              </a:r>
              <a:r>
                <a:rPr lang="ru-RU" sz="1275" b="1" dirty="0">
                  <a:latin typeface="Segoe UI" panose="020B0502040204020203" pitchFamily="34" charset="0"/>
                  <a:cs typeface="Segoe UI" panose="020B0502040204020203" pitchFamily="34" charset="0"/>
                </a:rPr>
                <a:t>)</a:t>
              </a:r>
              <a:endParaRPr lang="ru-RU" sz="1275" b="1" dirty="0">
                <a:latin typeface="Segoe UI" panose="020B0502040204020203" pitchFamily="34" charset="0"/>
                <a:cs typeface="Segoe UI" panose="020B0502040204020203" pitchFamily="34" charset="0"/>
              </a:endParaRPr>
            </a:p>
          </p:txBody>
        </p:sp>
        <p:sp>
          <p:nvSpPr>
            <p:cNvPr id="77" name="TextBox 76"/>
            <p:cNvSpPr txBox="1"/>
            <p:nvPr/>
          </p:nvSpPr>
          <p:spPr>
            <a:xfrm>
              <a:off x="-382514" y="1370216"/>
              <a:ext cx="1584375" cy="2415045"/>
            </a:xfrm>
            <a:prstGeom prst="rect">
              <a:avLst/>
            </a:prstGeom>
            <a:noFill/>
          </p:spPr>
          <p:txBody>
            <a:bodyPr wrap="none" rtlCol="0">
              <a:spAutoFit/>
            </a:bodyPr>
            <a:lstStyle/>
            <a:p>
              <a:pPr marL="214313" indent="-214313">
                <a:buClr>
                  <a:srgbClr val="F87B00"/>
                </a:buClr>
                <a:buFont typeface="Wingdings" panose="05000000000000000000" pitchFamily="2" charset="2"/>
                <a:buChar char="§"/>
              </a:pPr>
              <a:r>
                <a:rPr lang="ru-RU" sz="1275" dirty="0">
                  <a:latin typeface="Segoe UI" panose="020B0502040204020203" pitchFamily="34" charset="0"/>
                  <a:cs typeface="Segoe UI" panose="020B0502040204020203" pitchFamily="34" charset="0"/>
                </a:rPr>
                <a:t>в</a:t>
              </a:r>
              <a:r>
                <a:rPr lang="ru-RU" sz="1275" dirty="0">
                  <a:latin typeface="Segoe UI" panose="020B0502040204020203" pitchFamily="34" charset="0"/>
                  <a:cs typeface="Segoe UI" panose="020B0502040204020203" pitchFamily="34" charset="0"/>
                </a:rPr>
                <a:t>опрос</a:t>
              </a:r>
            </a:p>
            <a:p>
              <a:pPr marL="214313" indent="-214313">
                <a:buClr>
                  <a:srgbClr val="F87B00"/>
                </a:buClr>
                <a:buFont typeface="Wingdings" panose="05000000000000000000" pitchFamily="2" charset="2"/>
                <a:buChar char="§"/>
              </a:pPr>
              <a:r>
                <a:rPr lang="ru-RU" sz="1275" dirty="0">
                  <a:latin typeface="Segoe UI" panose="020B0502040204020203" pitchFamily="34" charset="0"/>
                  <a:cs typeface="Segoe UI" panose="020B0502040204020203" pitchFamily="34" charset="0"/>
                </a:rPr>
                <a:t>фото</a:t>
              </a:r>
            </a:p>
            <a:p>
              <a:pPr marL="214313" indent="-214313">
                <a:buClr>
                  <a:srgbClr val="F87B00"/>
                </a:buClr>
                <a:buFont typeface="Wingdings" panose="05000000000000000000" pitchFamily="2" charset="2"/>
                <a:buChar char="§"/>
              </a:pPr>
              <a:r>
                <a:rPr lang="ru-RU" sz="1275" dirty="0">
                  <a:latin typeface="Segoe UI" panose="020B0502040204020203" pitchFamily="34" charset="0"/>
                  <a:cs typeface="Segoe UI" panose="020B0502040204020203" pitchFamily="34" charset="0"/>
                </a:rPr>
                <a:t>видео</a:t>
              </a:r>
            </a:p>
            <a:p>
              <a:pPr marL="214313" indent="-214313">
                <a:buClr>
                  <a:srgbClr val="F87B00"/>
                </a:buClr>
                <a:buFont typeface="Wingdings" panose="05000000000000000000" pitchFamily="2" charset="2"/>
                <a:buChar char="§"/>
              </a:pPr>
              <a:r>
                <a:rPr lang="ru-RU" sz="1275" dirty="0">
                  <a:latin typeface="Segoe UI" panose="020B0502040204020203" pitchFamily="34" charset="0"/>
                  <a:cs typeface="Segoe UI" panose="020B0502040204020203" pitchFamily="34" charset="0"/>
                </a:rPr>
                <a:t>аудио</a:t>
              </a:r>
            </a:p>
            <a:p>
              <a:pPr marL="214313" indent="-214313">
                <a:buClr>
                  <a:srgbClr val="F87B00"/>
                </a:buClr>
                <a:buFont typeface="Wingdings" panose="05000000000000000000" pitchFamily="2" charset="2"/>
                <a:buChar char="§"/>
              </a:pPr>
              <a:r>
                <a:rPr lang="ru-RU" sz="1275" dirty="0">
                  <a:latin typeface="Segoe UI" panose="020B0502040204020203" pitchFamily="34" charset="0"/>
                  <a:cs typeface="Segoe UI" panose="020B0502040204020203" pitchFamily="34" charset="0"/>
                </a:rPr>
                <a:t>артефакт</a:t>
              </a:r>
            </a:p>
            <a:p>
              <a:pPr marL="214313" indent="-214313">
                <a:buClr>
                  <a:srgbClr val="F87B00"/>
                </a:buClr>
                <a:buFont typeface="Wingdings" panose="05000000000000000000" pitchFamily="2" charset="2"/>
                <a:buChar char="§"/>
              </a:pPr>
              <a:r>
                <a:rPr lang="ru-RU" sz="1275" dirty="0">
                  <a:latin typeface="Segoe UI" panose="020B0502040204020203" pitchFamily="34" charset="0"/>
                  <a:cs typeface="Segoe UI" panose="020B0502040204020203" pitchFamily="34" charset="0"/>
                </a:rPr>
                <a:t>контекст</a:t>
              </a:r>
            </a:p>
            <a:p>
              <a:pPr marL="214313" indent="-214313">
                <a:buClr>
                  <a:srgbClr val="F87B00"/>
                </a:buClr>
                <a:buFont typeface="Wingdings" panose="05000000000000000000" pitchFamily="2" charset="2"/>
                <a:buChar char="§"/>
              </a:pPr>
              <a:r>
                <a:rPr lang="ru-RU" sz="1275" dirty="0">
                  <a:latin typeface="Segoe UI" panose="020B0502040204020203" pitchFamily="34" charset="0"/>
                  <a:cs typeface="Segoe UI" panose="020B0502040204020203" pitchFamily="34" charset="0"/>
                </a:rPr>
                <a:t>человек</a:t>
              </a:r>
              <a:endParaRPr lang="ru-RU" sz="1275" dirty="0">
                <a:latin typeface="Segoe UI" panose="020B0502040204020203" pitchFamily="34" charset="0"/>
                <a:cs typeface="Segoe UI" panose="020B0502040204020203" pitchFamily="34" charset="0"/>
              </a:endParaRPr>
            </a:p>
          </p:txBody>
        </p:sp>
        <p:sp>
          <p:nvSpPr>
            <p:cNvPr id="78" name="TextBox 77"/>
            <p:cNvSpPr txBox="1"/>
            <p:nvPr/>
          </p:nvSpPr>
          <p:spPr>
            <a:xfrm>
              <a:off x="10735993" y="718177"/>
              <a:ext cx="1146238" cy="475403"/>
            </a:xfrm>
            <a:prstGeom prst="rect">
              <a:avLst/>
            </a:prstGeom>
            <a:noFill/>
          </p:spPr>
          <p:txBody>
            <a:bodyPr wrap="none" rtlCol="0">
              <a:spAutoFit/>
            </a:bodyPr>
            <a:lstStyle/>
            <a:p>
              <a:pPr>
                <a:buClr>
                  <a:srgbClr val="F87B00"/>
                </a:buClr>
              </a:pPr>
              <a:r>
                <a:rPr lang="ru-RU" sz="1275" b="1" dirty="0">
                  <a:latin typeface="Segoe UI" panose="020B0502040204020203" pitchFamily="34" charset="0"/>
                  <a:cs typeface="Segoe UI" panose="020B0502040204020203" pitchFamily="34" charset="0"/>
                </a:rPr>
                <a:t>И. О. О.</a:t>
              </a:r>
              <a:endParaRPr lang="ru-RU" sz="1275" b="1" dirty="0">
                <a:latin typeface="Segoe UI" panose="020B0502040204020203" pitchFamily="34" charset="0"/>
                <a:cs typeface="Segoe UI" panose="020B0502040204020203" pitchFamily="34" charset="0"/>
              </a:endParaRPr>
            </a:p>
          </p:txBody>
        </p:sp>
        <p:sp>
          <p:nvSpPr>
            <p:cNvPr id="79" name="Прямоугольник 78"/>
            <p:cNvSpPr/>
            <p:nvPr/>
          </p:nvSpPr>
          <p:spPr>
            <a:xfrm>
              <a:off x="10612614" y="981177"/>
              <a:ext cx="2543451" cy="608516"/>
            </a:xfrm>
            <a:prstGeom prst="rect">
              <a:avLst/>
            </a:prstGeom>
          </p:spPr>
          <p:txBody>
            <a:bodyPr wrap="none">
              <a:spAutoFit/>
            </a:bodyPr>
            <a:lstStyle/>
            <a:p>
              <a:pPr marL="214313" indent="-214313">
                <a:buClr>
                  <a:srgbClr val="F87B00"/>
                </a:buClr>
                <a:buFont typeface="Wingdings" panose="05000000000000000000" pitchFamily="2" charset="2"/>
                <a:buChar char="§"/>
              </a:pPr>
              <a:r>
                <a:rPr lang="ru-RU" dirty="0" smtClean="0">
                  <a:latin typeface="Segoe UI" panose="020B0502040204020203" pitchFamily="34" charset="0"/>
                  <a:cs typeface="Segoe UI" panose="020B0502040204020203" pitchFamily="34" charset="0"/>
                </a:rPr>
                <a:t>Асимметрия</a:t>
              </a:r>
              <a:endParaRPr lang="ru-RU" dirty="0">
                <a:latin typeface="Segoe UI" panose="020B0502040204020203" pitchFamily="34" charset="0"/>
                <a:cs typeface="Segoe UI" panose="020B0502040204020203" pitchFamily="34" charset="0"/>
              </a:endParaRPr>
            </a:p>
          </p:txBody>
        </p:sp>
        <p:sp>
          <p:nvSpPr>
            <p:cNvPr id="80" name="Прямоугольник 79"/>
            <p:cNvSpPr/>
            <p:nvPr/>
          </p:nvSpPr>
          <p:spPr>
            <a:xfrm>
              <a:off x="10609396" y="1690607"/>
              <a:ext cx="2696143" cy="1064902"/>
            </a:xfrm>
            <a:prstGeom prst="rect">
              <a:avLst/>
            </a:prstGeom>
          </p:spPr>
          <p:txBody>
            <a:bodyPr wrap="none">
              <a:spAutoFit/>
            </a:bodyPr>
            <a:lstStyle/>
            <a:p>
              <a:pPr marL="214313" indent="-214313">
                <a:buClr>
                  <a:srgbClr val="F87B00"/>
                </a:buClr>
                <a:buFont typeface="Wingdings" panose="05000000000000000000" pitchFamily="2" charset="2"/>
                <a:buChar char="§"/>
              </a:pPr>
              <a:r>
                <a:rPr lang="ru-RU" dirty="0" smtClean="0">
                  <a:latin typeface="Segoe UI" panose="020B0502040204020203" pitchFamily="34" charset="0"/>
                  <a:cs typeface="Segoe UI" panose="020B0502040204020203" pitchFamily="34" charset="0"/>
                </a:rPr>
                <a:t>Диссонанс</a:t>
              </a:r>
            </a:p>
            <a:p>
              <a:pPr>
                <a:buClr>
                  <a:srgbClr val="F87B00"/>
                </a:buClr>
              </a:pPr>
              <a:r>
                <a:rPr lang="ru-RU" dirty="0" smtClean="0">
                  <a:latin typeface="Segoe UI" panose="020B0502040204020203" pitchFamily="34" charset="0"/>
                  <a:cs typeface="Segoe UI" panose="020B0502040204020203" pitchFamily="34" charset="0"/>
                </a:rPr>
                <a:t>иллюстраторов</a:t>
              </a:r>
              <a:endParaRPr lang="ru-RU" dirty="0">
                <a:latin typeface="Segoe UI" panose="020B0502040204020203" pitchFamily="34" charset="0"/>
                <a:cs typeface="Segoe UI" panose="020B0502040204020203" pitchFamily="34" charset="0"/>
              </a:endParaRPr>
            </a:p>
          </p:txBody>
        </p:sp>
        <p:sp>
          <p:nvSpPr>
            <p:cNvPr id="81" name="Прямоугольник 80"/>
            <p:cNvSpPr/>
            <p:nvPr/>
          </p:nvSpPr>
          <p:spPr>
            <a:xfrm>
              <a:off x="10640687" y="2717973"/>
              <a:ext cx="2164378" cy="608516"/>
            </a:xfrm>
            <a:prstGeom prst="rect">
              <a:avLst/>
            </a:prstGeom>
          </p:spPr>
          <p:txBody>
            <a:bodyPr wrap="none">
              <a:spAutoFit/>
            </a:bodyPr>
            <a:lstStyle/>
            <a:p>
              <a:pPr marL="214313" indent="-214313">
                <a:buClr>
                  <a:srgbClr val="F87B00"/>
                </a:buClr>
                <a:buFont typeface="Wingdings" panose="05000000000000000000" pitchFamily="2" charset="2"/>
                <a:buChar char="§"/>
              </a:pPr>
              <a:r>
                <a:rPr lang="ru-RU" dirty="0" smtClean="0">
                  <a:latin typeface="Segoe UI" panose="020B0502040204020203" pitchFamily="34" charset="0"/>
                  <a:cs typeface="Segoe UI" panose="020B0502040204020203" pitchFamily="34" charset="0"/>
                </a:rPr>
                <a:t>Адапторы</a:t>
              </a:r>
              <a:endParaRPr lang="ru-RU" dirty="0">
                <a:latin typeface="Segoe UI" panose="020B0502040204020203" pitchFamily="34" charset="0"/>
                <a:cs typeface="Segoe UI" panose="020B0502040204020203" pitchFamily="34" charset="0"/>
              </a:endParaRPr>
            </a:p>
          </p:txBody>
        </p:sp>
        <p:sp>
          <p:nvSpPr>
            <p:cNvPr id="82" name="Прямоугольник 81"/>
            <p:cNvSpPr/>
            <p:nvPr/>
          </p:nvSpPr>
          <p:spPr>
            <a:xfrm>
              <a:off x="10618086" y="3424367"/>
              <a:ext cx="2664046" cy="1064902"/>
            </a:xfrm>
            <a:prstGeom prst="rect">
              <a:avLst/>
            </a:prstGeom>
          </p:spPr>
          <p:txBody>
            <a:bodyPr wrap="none">
              <a:spAutoFit/>
            </a:bodyPr>
            <a:lstStyle/>
            <a:p>
              <a:pPr marL="214313" indent="-214313">
                <a:buClr>
                  <a:srgbClr val="F87B00"/>
                </a:buClr>
                <a:buFont typeface="Wingdings" panose="05000000000000000000" pitchFamily="2" charset="2"/>
                <a:buChar char="§"/>
              </a:pPr>
              <a:r>
                <a:rPr lang="ru-RU" dirty="0" smtClean="0">
                  <a:latin typeface="Segoe UI" panose="020B0502040204020203" pitchFamily="34" charset="0"/>
                  <a:cs typeface="Segoe UI" panose="020B0502040204020203" pitchFamily="34" charset="0"/>
                </a:rPr>
                <a:t>Жесты</a:t>
              </a:r>
            </a:p>
            <a:p>
              <a:pPr>
                <a:buClr>
                  <a:srgbClr val="F87B00"/>
                </a:buClr>
              </a:pPr>
              <a:r>
                <a:rPr lang="ru-RU" dirty="0" smtClean="0">
                  <a:latin typeface="Segoe UI" panose="020B0502040204020203" pitchFamily="34" charset="0"/>
                  <a:cs typeface="Segoe UI" panose="020B0502040204020203" pitchFamily="34" charset="0"/>
                </a:rPr>
                <a:t>самоочищения</a:t>
              </a:r>
              <a:endParaRPr lang="ru-RU" dirty="0">
                <a:latin typeface="Segoe UI" panose="020B0502040204020203" pitchFamily="34" charset="0"/>
                <a:cs typeface="Segoe UI" panose="020B0502040204020203" pitchFamily="34" charset="0"/>
              </a:endParaRPr>
            </a:p>
          </p:txBody>
        </p:sp>
      </p:grpSp>
      <p:grpSp>
        <p:nvGrpSpPr>
          <p:cNvPr id="118" name="Группа 117"/>
          <p:cNvGrpSpPr/>
          <p:nvPr/>
        </p:nvGrpSpPr>
        <p:grpSpPr>
          <a:xfrm>
            <a:off x="4321539" y="5201945"/>
            <a:ext cx="4828705" cy="438582"/>
            <a:chOff x="5826405" y="6049871"/>
            <a:chExt cx="6376690" cy="584776"/>
          </a:xfrm>
        </p:grpSpPr>
        <p:sp>
          <p:nvSpPr>
            <p:cNvPr id="115" name="Прямоугольник 114"/>
            <p:cNvSpPr/>
            <p:nvPr/>
          </p:nvSpPr>
          <p:spPr>
            <a:xfrm>
              <a:off x="5826405" y="6067891"/>
              <a:ext cx="6376690" cy="507076"/>
            </a:xfrm>
            <a:prstGeom prst="rect">
              <a:avLst/>
            </a:prstGeom>
            <a:solidFill>
              <a:srgbClr val="00A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2700" dirty="0">
                <a:latin typeface="Segoe UI" panose="020B0502040204020203" pitchFamily="34" charset="0"/>
                <a:cs typeface="Segoe UI" panose="020B0502040204020203" pitchFamily="34" charset="0"/>
              </a:endParaRPr>
            </a:p>
          </p:txBody>
        </p:sp>
        <p:sp>
          <p:nvSpPr>
            <p:cNvPr id="116" name="TextBox 115"/>
            <p:cNvSpPr txBox="1"/>
            <p:nvPr/>
          </p:nvSpPr>
          <p:spPr>
            <a:xfrm>
              <a:off x="5921439" y="6049871"/>
              <a:ext cx="6276334" cy="584776"/>
            </a:xfrm>
            <a:prstGeom prst="rect">
              <a:avLst/>
            </a:prstGeom>
            <a:noFill/>
          </p:spPr>
          <p:txBody>
            <a:bodyPr wrap="none" rtlCol="0">
              <a:spAutoFit/>
            </a:bodyPr>
            <a:lstStyle/>
            <a:p>
              <a:r>
                <a:rPr lang="ru-RU" sz="2250" dirty="0">
                  <a:solidFill>
                    <a:schemeClr val="bg1"/>
                  </a:solidFill>
                  <a:latin typeface="Segoe UI" panose="020B0502040204020203" pitchFamily="34" charset="0"/>
                  <a:cs typeface="Segoe UI" panose="020B0502040204020203" pitchFamily="34" charset="0"/>
                </a:rPr>
                <a:t>ЛОЖЬ НАЧИНАЕТСЯ СО СТИМУЛА</a:t>
              </a:r>
              <a:endParaRPr lang="ru-RU" sz="2250" dirty="0">
                <a:solidFill>
                  <a:schemeClr val="bg1"/>
                </a:solidFill>
                <a:latin typeface="Segoe UI" panose="020B0502040204020203" pitchFamily="34" charset="0"/>
                <a:cs typeface="Segoe UI" panose="020B0502040204020203" pitchFamily="34" charset="0"/>
              </a:endParaRPr>
            </a:p>
          </p:txBody>
        </p:sp>
      </p:grpSp>
      <p:pic>
        <p:nvPicPr>
          <p:cNvPr id="119" name="Рисунок 11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72718" y="5268943"/>
            <a:ext cx="1868762" cy="337295"/>
          </a:xfrm>
          <a:prstGeom prst="rect">
            <a:avLst/>
          </a:prstGeom>
        </p:spPr>
      </p:pic>
    </p:spTree>
    <p:extLst>
      <p:ext uri="{BB962C8B-B14F-4D97-AF65-F5344CB8AC3E}">
        <p14:creationId xmlns:p14="http://schemas.microsoft.com/office/powerpoint/2010/main" val="275857632"/>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57250"/>
            <a:ext cx="9144000" cy="3924300"/>
          </a:xfrm>
          <a:prstGeom prst="rect">
            <a:avLst/>
          </a:prstGeom>
        </p:spPr>
      </p:pic>
      <p:grpSp>
        <p:nvGrpSpPr>
          <p:cNvPr id="7" name="Группа 6"/>
          <p:cNvGrpSpPr/>
          <p:nvPr/>
        </p:nvGrpSpPr>
        <p:grpSpPr>
          <a:xfrm>
            <a:off x="1" y="1194945"/>
            <a:ext cx="5473931" cy="461665"/>
            <a:chOff x="0" y="450260"/>
            <a:chExt cx="7298575" cy="615553"/>
          </a:xfrm>
        </p:grpSpPr>
        <p:sp>
          <p:nvSpPr>
            <p:cNvPr id="4" name="Прямоугольник 3"/>
            <p:cNvSpPr/>
            <p:nvPr/>
          </p:nvSpPr>
          <p:spPr>
            <a:xfrm>
              <a:off x="0" y="498764"/>
              <a:ext cx="7298575" cy="507076"/>
            </a:xfrm>
            <a:prstGeom prst="rect">
              <a:avLst/>
            </a:prstGeom>
            <a:solidFill>
              <a:srgbClr val="00A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2700" dirty="0">
                <a:latin typeface="Segoe UI" panose="020B0502040204020203" pitchFamily="34" charset="0"/>
                <a:cs typeface="Segoe UI" panose="020B0502040204020203" pitchFamily="34" charset="0"/>
              </a:endParaRPr>
            </a:p>
          </p:txBody>
        </p:sp>
        <p:sp>
          <p:nvSpPr>
            <p:cNvPr id="6" name="TextBox 5"/>
            <p:cNvSpPr txBox="1"/>
            <p:nvPr/>
          </p:nvSpPr>
          <p:spPr>
            <a:xfrm>
              <a:off x="1677937" y="450260"/>
              <a:ext cx="5343771" cy="615553"/>
            </a:xfrm>
            <a:prstGeom prst="rect">
              <a:avLst/>
            </a:prstGeom>
            <a:noFill/>
          </p:spPr>
          <p:txBody>
            <a:bodyPr wrap="none" rtlCol="0">
              <a:spAutoFit/>
            </a:bodyPr>
            <a:lstStyle/>
            <a:p>
              <a:r>
                <a:rPr lang="ru-RU" sz="2400" dirty="0">
                  <a:solidFill>
                    <a:schemeClr val="bg1"/>
                  </a:solidFill>
                  <a:latin typeface="Segoe UI" panose="020B0502040204020203" pitchFamily="34" charset="0"/>
                  <a:cs typeface="Segoe UI" panose="020B0502040204020203" pitchFamily="34" charset="0"/>
                </a:rPr>
                <a:t>ВОПРОСЫ ВЕРИФИКАТОРА</a:t>
              </a:r>
              <a:endParaRPr lang="ru-RU" sz="2400" dirty="0">
                <a:solidFill>
                  <a:schemeClr val="bg1"/>
                </a:solidFill>
                <a:latin typeface="Segoe UI" panose="020B0502040204020203" pitchFamily="34" charset="0"/>
                <a:cs typeface="Segoe UI" panose="020B0502040204020203" pitchFamily="34" charset="0"/>
              </a:endParaRPr>
            </a:p>
          </p:txBody>
        </p:sp>
      </p:grpSp>
      <p:sp>
        <p:nvSpPr>
          <p:cNvPr id="12" name="TextBox 11"/>
          <p:cNvSpPr txBox="1"/>
          <p:nvPr/>
        </p:nvSpPr>
        <p:spPr>
          <a:xfrm>
            <a:off x="276122" y="2111997"/>
            <a:ext cx="4505774" cy="646331"/>
          </a:xfrm>
          <a:prstGeom prst="rect">
            <a:avLst/>
          </a:prstGeom>
          <a:noFill/>
        </p:spPr>
        <p:txBody>
          <a:bodyPr wrap="square" rtlCol="0">
            <a:spAutoFit/>
          </a:bodyPr>
          <a:lstStyle/>
          <a:p>
            <a:r>
              <a:rPr lang="ru-RU" dirty="0">
                <a:solidFill>
                  <a:schemeClr val="bg1"/>
                </a:solidFill>
                <a:latin typeface="Segoe UI" panose="020B0502040204020203" pitchFamily="34" charset="0"/>
                <a:cs typeface="Segoe UI" panose="020B0502040204020203" pitchFamily="34" charset="0"/>
              </a:rPr>
              <a:t>«Правильно задавайте вопросы, в ответах человек ограничен».</a:t>
            </a:r>
            <a:endParaRPr lang="ru-RU" dirty="0">
              <a:solidFill>
                <a:schemeClr val="bg1"/>
              </a:solidFill>
              <a:latin typeface="Segoe UI" panose="020B0502040204020203" pitchFamily="34" charset="0"/>
              <a:cs typeface="Segoe UI" panose="020B0502040204020203" pitchFamily="34" charset="0"/>
            </a:endParaRPr>
          </a:p>
        </p:txBody>
      </p:sp>
      <p:sp>
        <p:nvSpPr>
          <p:cNvPr id="37" name="TextBox 36"/>
          <p:cNvSpPr txBox="1"/>
          <p:nvPr/>
        </p:nvSpPr>
        <p:spPr>
          <a:xfrm>
            <a:off x="276121" y="4975786"/>
            <a:ext cx="5704769" cy="854080"/>
          </a:xfrm>
          <a:prstGeom prst="rect">
            <a:avLst/>
          </a:prstGeom>
          <a:noFill/>
        </p:spPr>
        <p:txBody>
          <a:bodyPr wrap="square" rtlCol="0">
            <a:spAutoFit/>
          </a:bodyPr>
          <a:lstStyle/>
          <a:p>
            <a:r>
              <a:rPr lang="ru-RU" sz="1650" dirty="0">
                <a:latin typeface="Segoe UI" panose="020B0502040204020203" pitchFamily="34" charset="0"/>
                <a:cs typeface="Segoe UI" panose="020B0502040204020203" pitchFamily="34" charset="0"/>
              </a:rPr>
              <a:t>«Если вы не знаете зачем этот вопрос, как анализировать зарегистрированные реакции НЕ задавайте его, НЕ включайте в тест».</a:t>
            </a:r>
            <a:endParaRPr lang="ru-RU" sz="1650" dirty="0">
              <a:latin typeface="Segoe UI" panose="020B0502040204020203" pitchFamily="34" charset="0"/>
              <a:cs typeface="Segoe UI" panose="020B0502040204020203" pitchFamily="34" charset="0"/>
            </a:endParaRPr>
          </a:p>
        </p:txBody>
      </p:sp>
      <p:sp>
        <p:nvSpPr>
          <p:cNvPr id="20" name="TextBox 19"/>
          <p:cNvSpPr txBox="1"/>
          <p:nvPr/>
        </p:nvSpPr>
        <p:spPr>
          <a:xfrm>
            <a:off x="1872166" y="3213714"/>
            <a:ext cx="2161586" cy="784830"/>
          </a:xfrm>
          <a:prstGeom prst="rect">
            <a:avLst/>
          </a:prstGeom>
          <a:noFill/>
        </p:spPr>
        <p:txBody>
          <a:bodyPr wrap="square" rtlCol="0">
            <a:spAutoFit/>
          </a:bodyPr>
          <a:lstStyle/>
          <a:p>
            <a:r>
              <a:rPr lang="ru-RU" sz="1500" i="1" dirty="0">
                <a:solidFill>
                  <a:schemeClr val="bg1"/>
                </a:solidFill>
                <a:latin typeface="Segoe UI" panose="020B0502040204020203" pitchFamily="34" charset="0"/>
                <a:cs typeface="Segoe UI" panose="020B0502040204020203" pitchFamily="34" charset="0"/>
              </a:rPr>
              <a:t>К-ф «Я, Робот» 2004 г.</a:t>
            </a:r>
          </a:p>
          <a:p>
            <a:r>
              <a:rPr lang="ru-RU" sz="1500" i="1" dirty="0">
                <a:solidFill>
                  <a:schemeClr val="bg1"/>
                </a:solidFill>
                <a:latin typeface="Segoe UI" panose="020B0502040204020203" pitchFamily="34" charset="0"/>
                <a:cs typeface="Segoe UI" panose="020B0502040204020203" pitchFamily="34" charset="0"/>
              </a:rPr>
              <a:t>режиссер А. </a:t>
            </a:r>
            <a:r>
              <a:rPr lang="ru-RU" sz="1500" i="1" dirty="0" err="1">
                <a:solidFill>
                  <a:schemeClr val="bg1"/>
                </a:solidFill>
                <a:latin typeface="Segoe UI" panose="020B0502040204020203" pitchFamily="34" charset="0"/>
                <a:cs typeface="Segoe UI" panose="020B0502040204020203" pitchFamily="34" charset="0"/>
              </a:rPr>
              <a:t>Пройас</a:t>
            </a:r>
            <a:endParaRPr lang="ru-RU" sz="1500" i="1" dirty="0">
              <a:solidFill>
                <a:schemeClr val="bg1"/>
              </a:solidFill>
              <a:latin typeface="Segoe UI" panose="020B0502040204020203" pitchFamily="34" charset="0"/>
              <a:cs typeface="Segoe UI" panose="020B0502040204020203" pitchFamily="34" charset="0"/>
            </a:endParaRPr>
          </a:p>
        </p:txBody>
      </p:sp>
      <p:pic>
        <p:nvPicPr>
          <p:cNvPr id="21" name="Рисунок 2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27044" y="5305222"/>
            <a:ext cx="1868762" cy="337295"/>
          </a:xfrm>
          <a:prstGeom prst="rect">
            <a:avLst/>
          </a:prstGeom>
        </p:spPr>
      </p:pic>
      <p:sp>
        <p:nvSpPr>
          <p:cNvPr id="24" name="TextBox 23"/>
          <p:cNvSpPr txBox="1"/>
          <p:nvPr/>
        </p:nvSpPr>
        <p:spPr>
          <a:xfrm>
            <a:off x="5116208" y="5554196"/>
            <a:ext cx="2161586" cy="323165"/>
          </a:xfrm>
          <a:prstGeom prst="rect">
            <a:avLst/>
          </a:prstGeom>
          <a:noFill/>
        </p:spPr>
        <p:txBody>
          <a:bodyPr wrap="square" rtlCol="0">
            <a:spAutoFit/>
          </a:bodyPr>
          <a:lstStyle/>
          <a:p>
            <a:r>
              <a:rPr lang="ru-RU" sz="1500" i="1" dirty="0">
                <a:latin typeface="Segoe UI" panose="020B0502040204020203" pitchFamily="34" charset="0"/>
                <a:cs typeface="Segoe UI" panose="020B0502040204020203" pitchFamily="34" charset="0"/>
              </a:rPr>
              <a:t>Коровин В. В.</a:t>
            </a:r>
            <a:endParaRPr lang="ru-RU" sz="1500" i="1" dirty="0">
              <a:latin typeface="Segoe UI" panose="020B0502040204020203" pitchFamily="34" charset="0"/>
              <a:cs typeface="Segoe UI" panose="020B0502040204020203" pitchFamily="34" charset="0"/>
            </a:endParaRPr>
          </a:p>
        </p:txBody>
      </p:sp>
      <p:sp>
        <p:nvSpPr>
          <p:cNvPr id="28" name="Прямоугольник 27"/>
          <p:cNvSpPr/>
          <p:nvPr/>
        </p:nvSpPr>
        <p:spPr>
          <a:xfrm flipV="1">
            <a:off x="0" y="4781550"/>
            <a:ext cx="9144000" cy="34289"/>
          </a:xfrm>
          <a:prstGeom prst="rect">
            <a:avLst/>
          </a:prstGeom>
          <a:solidFill>
            <a:srgbClr val="00A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2700" dirty="0">
              <a:latin typeface="Segoe UI" panose="020B0502040204020203" pitchFamily="34" charset="0"/>
              <a:cs typeface="Segoe UI" panose="020B0502040204020203" pitchFamily="34" charset="0"/>
            </a:endParaRPr>
          </a:p>
        </p:txBody>
      </p:sp>
      <p:sp>
        <p:nvSpPr>
          <p:cNvPr id="30" name="Прямоугольник 29"/>
          <p:cNvSpPr/>
          <p:nvPr/>
        </p:nvSpPr>
        <p:spPr>
          <a:xfrm flipV="1">
            <a:off x="0" y="4629150"/>
            <a:ext cx="9144000" cy="106362"/>
          </a:xfrm>
          <a:prstGeom prst="rect">
            <a:avLst/>
          </a:prstGeom>
          <a:solidFill>
            <a:srgbClr val="00A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2700" dirty="0">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274331532"/>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 y="1755322"/>
            <a:ext cx="9144000" cy="3738377"/>
          </a:xfrm>
          <a:prstGeom prst="rect">
            <a:avLst/>
          </a:prstGeom>
        </p:spPr>
      </p:pic>
      <p:pic>
        <p:nvPicPr>
          <p:cNvPr id="8" name="Рисунок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21062" y="5658002"/>
            <a:ext cx="1501874" cy="270000"/>
          </a:xfrm>
          <a:prstGeom prst="rect">
            <a:avLst/>
          </a:prstGeom>
        </p:spPr>
      </p:pic>
      <p:sp>
        <p:nvSpPr>
          <p:cNvPr id="12" name="Прямоугольник 11"/>
          <p:cNvSpPr/>
          <p:nvPr/>
        </p:nvSpPr>
        <p:spPr>
          <a:xfrm rot="5400000">
            <a:off x="4436999" y="-3388595"/>
            <a:ext cx="270000" cy="9144002"/>
          </a:xfrm>
          <a:prstGeom prst="rect">
            <a:avLst/>
          </a:prstGeom>
          <a:solidFill>
            <a:srgbClr val="00A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latin typeface="Segoe UI Semilight" panose="020B0402040204020203" pitchFamily="34" charset="0"/>
            </a:endParaRPr>
          </a:p>
        </p:txBody>
      </p:sp>
      <p:sp>
        <p:nvSpPr>
          <p:cNvPr id="13" name="Прямоугольник 12"/>
          <p:cNvSpPr/>
          <p:nvPr/>
        </p:nvSpPr>
        <p:spPr>
          <a:xfrm>
            <a:off x="218449" y="1041408"/>
            <a:ext cx="2012539" cy="276999"/>
          </a:xfrm>
          <a:prstGeom prst="rect">
            <a:avLst/>
          </a:prstGeom>
        </p:spPr>
        <p:txBody>
          <a:bodyPr wrap="none">
            <a:spAutoFit/>
          </a:bodyPr>
          <a:lstStyle/>
          <a:p>
            <a:r>
              <a:rPr lang="ru-RU" sz="1200" dirty="0">
                <a:solidFill>
                  <a:schemeClr val="bg1"/>
                </a:solidFill>
                <a:latin typeface="Segoe UI" panose="020B0502040204020203" pitchFamily="34" charset="0"/>
                <a:cs typeface="Segoe UI" panose="020B0502040204020203" pitchFamily="34" charset="0"/>
              </a:rPr>
              <a:t>Технологии детекции лжи</a:t>
            </a:r>
          </a:p>
        </p:txBody>
      </p:sp>
      <p:sp>
        <p:nvSpPr>
          <p:cNvPr id="3" name="Прямоугольник 2"/>
          <p:cNvSpPr/>
          <p:nvPr/>
        </p:nvSpPr>
        <p:spPr>
          <a:xfrm>
            <a:off x="3997691" y="2231491"/>
            <a:ext cx="1205203" cy="415498"/>
          </a:xfrm>
          <a:prstGeom prst="rect">
            <a:avLst/>
          </a:prstGeom>
          <a:solidFill>
            <a:srgbClr val="F87B00"/>
          </a:solidFill>
        </p:spPr>
        <p:txBody>
          <a:bodyPr wrap="none">
            <a:spAutoFit/>
          </a:bodyPr>
          <a:lstStyle/>
          <a:p>
            <a:pPr marL="25313" algn="ctr">
              <a:spcAft>
                <a:spcPts val="450"/>
              </a:spcAft>
              <a:buClr>
                <a:srgbClr val="F87C00"/>
              </a:buClr>
              <a:buSzPct val="110000"/>
            </a:pPr>
            <a:r>
              <a:rPr lang="ru-RU" sz="2100" dirty="0">
                <a:solidFill>
                  <a:schemeClr val="bg1"/>
                </a:solidFill>
                <a:latin typeface="Segoe UI" panose="020B0502040204020203" pitchFamily="34" charset="0"/>
                <a:ea typeface="Calibri" panose="020F0502020204030204" pitchFamily="34" charset="0"/>
                <a:cs typeface="Segoe UI" panose="020B0502040204020203" pitchFamily="34" charset="0"/>
              </a:rPr>
              <a:t>СТРЕСС </a:t>
            </a:r>
            <a:endParaRPr lang="ru-RU" sz="2100" dirty="0">
              <a:solidFill>
                <a:schemeClr val="bg1"/>
              </a:solidFill>
              <a:latin typeface="Segoe UI" panose="020B0502040204020203" pitchFamily="34" charset="0"/>
              <a:ea typeface="Calibri" panose="020F0502020204030204" pitchFamily="34" charset="0"/>
              <a:cs typeface="Segoe UI" panose="020B0502040204020203" pitchFamily="34" charset="0"/>
            </a:endParaRPr>
          </a:p>
        </p:txBody>
      </p:sp>
      <p:sp>
        <p:nvSpPr>
          <p:cNvPr id="19" name="Прямоугольник 18"/>
          <p:cNvSpPr/>
          <p:nvPr/>
        </p:nvSpPr>
        <p:spPr>
          <a:xfrm>
            <a:off x="1011206" y="2231491"/>
            <a:ext cx="2855077" cy="415498"/>
          </a:xfrm>
          <a:prstGeom prst="rect">
            <a:avLst/>
          </a:prstGeom>
          <a:solidFill>
            <a:srgbClr val="F87B00"/>
          </a:solidFill>
        </p:spPr>
        <p:txBody>
          <a:bodyPr wrap="none">
            <a:spAutoFit/>
          </a:bodyPr>
          <a:lstStyle/>
          <a:p>
            <a:pPr marL="25313">
              <a:spcAft>
                <a:spcPts val="450"/>
              </a:spcAft>
              <a:buClr>
                <a:srgbClr val="F87C00"/>
              </a:buClr>
              <a:buSzPct val="110000"/>
            </a:pPr>
            <a:r>
              <a:rPr lang="ru-RU" dirty="0">
                <a:solidFill>
                  <a:schemeClr val="bg1"/>
                </a:solidFill>
                <a:latin typeface="Segoe UI" panose="020B0502040204020203" pitchFamily="34" charset="0"/>
                <a:ea typeface="Calibri" panose="020F0502020204030204" pitchFamily="34" charset="0"/>
                <a:cs typeface="Segoe UI" panose="020B0502040204020203" pitchFamily="34" charset="0"/>
              </a:rPr>
              <a:t> </a:t>
            </a:r>
            <a:r>
              <a:rPr lang="ru-RU" sz="2100" dirty="0">
                <a:solidFill>
                  <a:schemeClr val="bg1"/>
                </a:solidFill>
                <a:latin typeface="Segoe UI" panose="020B0502040204020203" pitchFamily="34" charset="0"/>
                <a:ea typeface="Calibri" panose="020F0502020204030204" pitchFamily="34" charset="0"/>
                <a:cs typeface="Segoe UI" panose="020B0502040204020203" pitchFamily="34" charset="0"/>
              </a:rPr>
              <a:t>РЕЧЕВАЯ</a:t>
            </a:r>
            <a:r>
              <a:rPr lang="en-US" dirty="0">
                <a:solidFill>
                  <a:schemeClr val="bg1"/>
                </a:solidFill>
                <a:latin typeface="Segoe UI" panose="020B0502040204020203" pitchFamily="34" charset="0"/>
                <a:ea typeface="Calibri" panose="020F0502020204030204" pitchFamily="34" charset="0"/>
                <a:cs typeface="Segoe UI" panose="020B0502040204020203" pitchFamily="34" charset="0"/>
              </a:rPr>
              <a:t> </a:t>
            </a:r>
            <a:r>
              <a:rPr lang="ru-RU" sz="2100" dirty="0">
                <a:solidFill>
                  <a:schemeClr val="bg1"/>
                </a:solidFill>
                <a:latin typeface="Segoe UI" panose="020B0502040204020203" pitchFamily="34" charset="0"/>
                <a:ea typeface="Calibri" panose="020F0502020204030204" pitchFamily="34" charset="0"/>
                <a:cs typeface="Segoe UI" panose="020B0502040204020203" pitchFamily="34" charset="0"/>
              </a:rPr>
              <a:t>СТРУКТУРА </a:t>
            </a:r>
            <a:endParaRPr lang="ru-RU" sz="2100" dirty="0">
              <a:solidFill>
                <a:schemeClr val="bg1"/>
              </a:solidFill>
              <a:latin typeface="Segoe UI" panose="020B0502040204020203" pitchFamily="34" charset="0"/>
              <a:ea typeface="Calibri" panose="020F0502020204030204" pitchFamily="34" charset="0"/>
              <a:cs typeface="Segoe UI" panose="020B0502040204020203" pitchFamily="34" charset="0"/>
            </a:endParaRPr>
          </a:p>
        </p:txBody>
      </p:sp>
      <p:sp>
        <p:nvSpPr>
          <p:cNvPr id="24" name="Прямоугольник 23"/>
          <p:cNvSpPr/>
          <p:nvPr/>
        </p:nvSpPr>
        <p:spPr>
          <a:xfrm>
            <a:off x="-2" y="1371572"/>
            <a:ext cx="9200586" cy="415498"/>
          </a:xfrm>
          <a:prstGeom prst="rect">
            <a:avLst/>
          </a:prstGeom>
          <a:noFill/>
        </p:spPr>
        <p:txBody>
          <a:bodyPr wrap="square">
            <a:spAutoFit/>
          </a:bodyPr>
          <a:lstStyle/>
          <a:p>
            <a:pPr marL="216000" algn="ctr"/>
            <a:r>
              <a:rPr lang="ru-RU" sz="2100" dirty="0">
                <a:solidFill>
                  <a:srgbClr val="303136"/>
                </a:solidFill>
                <a:latin typeface="Segoe UI Semibold" panose="020B0702040204020203" pitchFamily="34" charset="0"/>
                <a:cs typeface="Segoe UI Semibold" panose="020B0702040204020203" pitchFamily="34" charset="0"/>
              </a:rPr>
              <a:t>ТРИАДА ЛЖИ</a:t>
            </a:r>
          </a:p>
        </p:txBody>
      </p:sp>
      <p:sp>
        <p:nvSpPr>
          <p:cNvPr id="10" name="Прямоугольник 9"/>
          <p:cNvSpPr/>
          <p:nvPr/>
        </p:nvSpPr>
        <p:spPr>
          <a:xfrm>
            <a:off x="5379521" y="2231491"/>
            <a:ext cx="2405274" cy="415498"/>
          </a:xfrm>
          <a:prstGeom prst="rect">
            <a:avLst/>
          </a:prstGeom>
          <a:solidFill>
            <a:srgbClr val="F87B00"/>
          </a:solidFill>
        </p:spPr>
        <p:txBody>
          <a:bodyPr wrap="none">
            <a:spAutoFit/>
          </a:bodyPr>
          <a:lstStyle/>
          <a:p>
            <a:pPr marL="25313">
              <a:spcAft>
                <a:spcPts val="450"/>
              </a:spcAft>
              <a:buClr>
                <a:srgbClr val="F87C00"/>
              </a:buClr>
              <a:buSzPct val="110000"/>
            </a:pPr>
            <a:r>
              <a:rPr lang="ru-RU" sz="2100" dirty="0">
                <a:solidFill>
                  <a:schemeClr val="bg1"/>
                </a:solidFill>
                <a:latin typeface="Segoe UI" panose="020B0502040204020203" pitchFamily="34" charset="0"/>
                <a:ea typeface="Calibri" panose="020F0502020204030204" pitchFamily="34" charset="0"/>
                <a:cs typeface="Segoe UI" panose="020B0502040204020203" pitchFamily="34" charset="0"/>
              </a:rPr>
              <a:t> ДИССОЦИАЦИЯ </a:t>
            </a:r>
            <a:endParaRPr lang="ru-RU" sz="2100" dirty="0">
              <a:solidFill>
                <a:schemeClr val="bg1"/>
              </a:solidFill>
              <a:latin typeface="Segoe UI" panose="020B0502040204020203" pitchFamily="34" charset="0"/>
              <a:ea typeface="Calibri" panose="020F0502020204030204" pitchFamily="34" charset="0"/>
              <a:cs typeface="Segoe UI" panose="020B0502040204020203" pitchFamily="34" charset="0"/>
            </a:endParaRPr>
          </a:p>
        </p:txBody>
      </p:sp>
    </p:spTree>
    <p:extLst>
      <p:ext uri="{BB962C8B-B14F-4D97-AF65-F5344CB8AC3E}">
        <p14:creationId xmlns:p14="http://schemas.microsoft.com/office/powerpoint/2010/main" val="206951079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a:xfrm>
            <a:off x="126431" y="219954"/>
            <a:ext cx="8991600" cy="1008112"/>
          </a:xfrm>
        </p:spPr>
        <p:txBody>
          <a:bodyPr/>
          <a:lstStyle/>
          <a:p>
            <a:r>
              <a:rPr lang="ru-RU" sz="2500" b="1" dirty="0" err="1" smtClean="0"/>
              <a:t>Профайлинг</a:t>
            </a:r>
            <a:r>
              <a:rPr lang="ru-RU" sz="2500" b="1" dirty="0" smtClean="0"/>
              <a:t> в </a:t>
            </a:r>
            <a:r>
              <a:rPr lang="ru-RU" sz="2500" b="1" dirty="0" err="1" smtClean="0"/>
              <a:t>СоцСетях</a:t>
            </a:r>
            <a:endParaRPr lang="ru-RU" sz="3500" b="1" dirty="0">
              <a:solidFill>
                <a:srgbClr val="002060"/>
              </a:solidFill>
            </a:endParaRPr>
          </a:p>
        </p:txBody>
      </p:sp>
      <p:sp>
        <p:nvSpPr>
          <p:cNvPr id="9" name="Нижний колонтитул 6"/>
          <p:cNvSpPr>
            <a:spLocks noGrp="1"/>
          </p:cNvSpPr>
          <p:nvPr>
            <p:ph type="ftr" sz="quarter" idx="11"/>
          </p:nvPr>
        </p:nvSpPr>
        <p:spPr>
          <a:xfrm>
            <a:off x="3707904" y="6492875"/>
            <a:ext cx="5436096" cy="365125"/>
          </a:xfrm>
        </p:spPr>
        <p:txBody>
          <a:bodyPr/>
          <a:lstStyle/>
          <a:p>
            <a:pPr algn="r">
              <a:defRPr/>
            </a:pPr>
            <a:r>
              <a:rPr lang="ru-RU" sz="1300" dirty="0" err="1">
                <a:solidFill>
                  <a:schemeClr val="bg1"/>
                </a:solidFill>
              </a:rPr>
              <a:t>А.Филатов</a:t>
            </a:r>
            <a:r>
              <a:rPr lang="ru-RU" sz="1300" dirty="0">
                <a:solidFill>
                  <a:schemeClr val="bg1"/>
                </a:solidFill>
              </a:rPr>
              <a:t>. </a:t>
            </a:r>
          </a:p>
          <a:p>
            <a:pPr algn="r">
              <a:defRPr/>
            </a:pPr>
            <a:r>
              <a:rPr lang="ru-RU" sz="1300" dirty="0">
                <a:solidFill>
                  <a:schemeClr val="bg1"/>
                </a:solidFill>
              </a:rPr>
              <a:t>Профайлинг, </a:t>
            </a:r>
            <a:r>
              <a:rPr lang="ru-RU" sz="1300" dirty="0" err="1">
                <a:solidFill>
                  <a:schemeClr val="bg1"/>
                </a:solidFill>
              </a:rPr>
              <a:t>нейротехнологии</a:t>
            </a:r>
            <a:r>
              <a:rPr lang="ru-RU" sz="1300" dirty="0">
                <a:solidFill>
                  <a:schemeClr val="bg1"/>
                </a:solidFill>
              </a:rPr>
              <a:t>, верификация лжи.</a:t>
            </a:r>
          </a:p>
          <a:p>
            <a:pPr algn="r">
              <a:defRPr/>
            </a:pPr>
            <a:endParaRPr lang="ru-RU" sz="1300" b="1" dirty="0">
              <a:solidFill>
                <a:schemeClr val="bg1"/>
              </a:solidFill>
            </a:endParaRPr>
          </a:p>
        </p:txBody>
      </p:sp>
      <p:sp>
        <p:nvSpPr>
          <p:cNvPr id="5" name="Прямоугольник 4"/>
          <p:cNvSpPr/>
          <p:nvPr/>
        </p:nvSpPr>
        <p:spPr>
          <a:xfrm>
            <a:off x="38980" y="6381328"/>
            <a:ext cx="1893274" cy="369332"/>
          </a:xfrm>
          <a:prstGeom prst="rect">
            <a:avLst/>
          </a:prstGeom>
        </p:spPr>
        <p:txBody>
          <a:bodyPr wrap="none">
            <a:spAutoFit/>
          </a:bodyPr>
          <a:lstStyle/>
          <a:p>
            <a:pPr algn="r">
              <a:defRPr/>
            </a:pPr>
            <a:r>
              <a:rPr lang="en-US" dirty="0" err="1">
                <a:solidFill>
                  <a:schemeClr val="bg1"/>
                </a:solidFill>
              </a:rPr>
              <a:t>t.me</a:t>
            </a:r>
            <a:r>
              <a:rPr lang="en-US" dirty="0">
                <a:solidFill>
                  <a:schemeClr val="bg1"/>
                </a:solidFill>
              </a:rPr>
              <a:t>/</a:t>
            </a:r>
            <a:r>
              <a:rPr lang="en-US" dirty="0" err="1">
                <a:solidFill>
                  <a:schemeClr val="bg1"/>
                </a:solidFill>
              </a:rPr>
              <a:t>ProProfiling</a:t>
            </a:r>
            <a:endParaRPr lang="ru-RU" dirty="0">
              <a:solidFill>
                <a:schemeClr val="bg1"/>
              </a:solidFill>
            </a:endParaRPr>
          </a:p>
        </p:txBody>
      </p:sp>
      <p:pic>
        <p:nvPicPr>
          <p:cNvPr id="2" name="Изображение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5011" y="476672"/>
            <a:ext cx="8594439" cy="5208135"/>
          </a:xfrm>
          <a:prstGeom prst="rect">
            <a:avLst/>
          </a:prstGeom>
        </p:spPr>
      </p:pic>
    </p:spTree>
    <p:extLst>
      <p:ext uri="{BB962C8B-B14F-4D97-AF65-F5344CB8AC3E}">
        <p14:creationId xmlns:p14="http://schemas.microsoft.com/office/powerpoint/2010/main" val="245002413"/>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Рисунок 33"/>
          <p:cNvPicPr>
            <a:picLocks noChangeAspect="1"/>
          </p:cNvPicPr>
          <p:nvPr/>
        </p:nvPicPr>
        <p:blipFill>
          <a:blip r:embed="rId2">
            <a:extLst>
              <a:ext uri="{BEBA8EAE-BF5A-486C-A8C5-ECC9F3942E4B}">
                <a14:imgProps xmlns:a14="http://schemas.microsoft.com/office/drawing/2010/main">
                  <a14:imgLayer r:embed="rId3">
                    <a14:imgEffect>
                      <a14:colorTemperature colorTemp="5900"/>
                    </a14:imgEffect>
                    <a14:imgEffect>
                      <a14:saturation sat="66000"/>
                    </a14:imgEffect>
                  </a14:imgLayer>
                </a14:imgProps>
              </a:ext>
              <a:ext uri="{28A0092B-C50C-407E-A947-70E740481C1C}">
                <a14:useLocalDpi xmlns:a14="http://schemas.microsoft.com/office/drawing/2010/main" val="0"/>
              </a:ext>
            </a:extLst>
          </a:blip>
          <a:stretch>
            <a:fillRect/>
          </a:stretch>
        </p:blipFill>
        <p:spPr>
          <a:xfrm>
            <a:off x="5634915" y="857250"/>
            <a:ext cx="3509085" cy="5143500"/>
          </a:xfrm>
          <a:prstGeom prst="rect">
            <a:avLst/>
          </a:prstGeom>
        </p:spPr>
      </p:pic>
      <p:pic>
        <p:nvPicPr>
          <p:cNvPr id="8" name="Рисунок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21063" y="5473889"/>
            <a:ext cx="1501874" cy="270000"/>
          </a:xfrm>
          <a:prstGeom prst="rect">
            <a:avLst/>
          </a:prstGeom>
        </p:spPr>
      </p:pic>
      <p:sp>
        <p:nvSpPr>
          <p:cNvPr id="7" name="Прямоугольник 6"/>
          <p:cNvSpPr/>
          <p:nvPr/>
        </p:nvSpPr>
        <p:spPr>
          <a:xfrm>
            <a:off x="695556" y="4908232"/>
            <a:ext cx="1585883" cy="369332"/>
          </a:xfrm>
          <a:prstGeom prst="rect">
            <a:avLst/>
          </a:prstGeom>
          <a:ln w="28575">
            <a:solidFill>
              <a:srgbClr val="F87C00"/>
            </a:solidFill>
          </a:ln>
        </p:spPr>
        <p:txBody>
          <a:bodyPr wrap="none">
            <a:spAutoFit/>
          </a:bodyPr>
          <a:lstStyle/>
          <a:p>
            <a:pPr marL="25313">
              <a:spcAft>
                <a:spcPts val="450"/>
              </a:spcAft>
              <a:buClr>
                <a:srgbClr val="F87C00"/>
              </a:buClr>
              <a:buSzPct val="110000"/>
            </a:pPr>
            <a:r>
              <a:rPr lang="ru-RU" dirty="0">
                <a:solidFill>
                  <a:srgbClr val="303136"/>
                </a:solidFill>
                <a:latin typeface="Segoe UI Semilight" panose="020B0402040204020203" pitchFamily="34" charset="0"/>
                <a:ea typeface="Calibri" panose="020F0502020204030204" pitchFamily="34" charset="0"/>
                <a:cs typeface="Segoe UI Semilight" panose="020B0402040204020203" pitchFamily="34" charset="0"/>
              </a:rPr>
              <a:t>Прямая </a:t>
            </a:r>
            <a:r>
              <a:rPr lang="ru-RU" dirty="0">
                <a:solidFill>
                  <a:srgbClr val="303136"/>
                </a:solidFill>
                <a:latin typeface="Segoe UI Semilight" panose="020B0402040204020203" pitchFamily="34" charset="0"/>
                <a:ea typeface="Calibri" panose="020F0502020204030204" pitchFamily="34" charset="0"/>
                <a:cs typeface="Segoe UI Semilight" panose="020B0402040204020203" pitchFamily="34" charset="0"/>
              </a:rPr>
              <a:t>ложь</a:t>
            </a:r>
          </a:p>
        </p:txBody>
      </p:sp>
      <p:sp>
        <p:nvSpPr>
          <p:cNvPr id="3" name="Прямоугольник 2"/>
          <p:cNvSpPr/>
          <p:nvPr/>
        </p:nvSpPr>
        <p:spPr>
          <a:xfrm>
            <a:off x="695556" y="1818967"/>
            <a:ext cx="946093" cy="369332"/>
          </a:xfrm>
          <a:prstGeom prst="rect">
            <a:avLst/>
          </a:prstGeom>
          <a:ln w="28575">
            <a:solidFill>
              <a:srgbClr val="F87C00"/>
            </a:solidFill>
          </a:ln>
        </p:spPr>
        <p:txBody>
          <a:bodyPr wrap="none">
            <a:spAutoFit/>
          </a:bodyPr>
          <a:lstStyle/>
          <a:p>
            <a:r>
              <a:rPr lang="ru-RU" dirty="0">
                <a:solidFill>
                  <a:srgbClr val="303136"/>
                </a:solidFill>
                <a:latin typeface="Segoe UI Semilight" panose="020B0402040204020203" pitchFamily="34" charset="0"/>
                <a:ea typeface="Calibri" panose="020F0502020204030204" pitchFamily="34" charset="0"/>
                <a:cs typeface="Segoe UI Semilight" panose="020B0402040204020203" pitchFamily="34" charset="0"/>
              </a:rPr>
              <a:t>Вопрос</a:t>
            </a:r>
            <a:endParaRPr lang="ru-RU" dirty="0">
              <a:latin typeface="Segoe UI Semilight" panose="020B0402040204020203" pitchFamily="34" charset="0"/>
              <a:cs typeface="Segoe UI Semilight" panose="020B0402040204020203" pitchFamily="34" charset="0"/>
            </a:endParaRPr>
          </a:p>
        </p:txBody>
      </p:sp>
      <p:sp>
        <p:nvSpPr>
          <p:cNvPr id="4" name="Прямоугольник 3"/>
          <p:cNvSpPr/>
          <p:nvPr/>
        </p:nvSpPr>
        <p:spPr>
          <a:xfrm>
            <a:off x="695556" y="2436820"/>
            <a:ext cx="1689373" cy="369332"/>
          </a:xfrm>
          <a:prstGeom prst="rect">
            <a:avLst/>
          </a:prstGeom>
          <a:ln w="28575">
            <a:solidFill>
              <a:srgbClr val="F87C00"/>
            </a:solidFill>
          </a:ln>
        </p:spPr>
        <p:txBody>
          <a:bodyPr wrap="none">
            <a:spAutoFit/>
          </a:bodyPr>
          <a:lstStyle/>
          <a:p>
            <a:pPr marL="25313">
              <a:spcAft>
                <a:spcPts val="450"/>
              </a:spcAft>
              <a:buClr>
                <a:srgbClr val="F87C00"/>
              </a:buClr>
              <a:buSzPct val="110000"/>
            </a:pPr>
            <a:r>
              <a:rPr lang="ru-RU" dirty="0">
                <a:solidFill>
                  <a:srgbClr val="303136"/>
                </a:solidFill>
                <a:latin typeface="Segoe UI Semilight" panose="020B0402040204020203" pitchFamily="34" charset="0"/>
                <a:ea typeface="Calibri" panose="020F0502020204030204" pitchFamily="34" charset="0"/>
                <a:cs typeface="Segoe UI Semilight" panose="020B0402040204020203" pitchFamily="34" charset="0"/>
              </a:rPr>
              <a:t>Перевод темы</a:t>
            </a:r>
          </a:p>
        </p:txBody>
      </p:sp>
      <p:sp>
        <p:nvSpPr>
          <p:cNvPr id="5" name="Прямоугольник 4"/>
          <p:cNvSpPr/>
          <p:nvPr/>
        </p:nvSpPr>
        <p:spPr>
          <a:xfrm>
            <a:off x="695555" y="3054673"/>
            <a:ext cx="1433406" cy="369332"/>
          </a:xfrm>
          <a:prstGeom prst="rect">
            <a:avLst/>
          </a:prstGeom>
          <a:ln w="28575">
            <a:solidFill>
              <a:srgbClr val="F87C00"/>
            </a:solidFill>
          </a:ln>
        </p:spPr>
        <p:txBody>
          <a:bodyPr wrap="none">
            <a:spAutoFit/>
          </a:bodyPr>
          <a:lstStyle/>
          <a:p>
            <a:r>
              <a:rPr lang="ru-RU" dirty="0">
                <a:solidFill>
                  <a:srgbClr val="303136"/>
                </a:solidFill>
                <a:latin typeface="Segoe UI Semilight" panose="020B0402040204020203" pitchFamily="34" charset="0"/>
                <a:ea typeface="Calibri" panose="020F0502020204030204" pitchFamily="34" charset="0"/>
                <a:cs typeface="Segoe UI Semilight" panose="020B0402040204020203" pitchFamily="34" charset="0"/>
              </a:rPr>
              <a:t>Обобщение</a:t>
            </a:r>
            <a:endParaRPr lang="ru-RU" dirty="0">
              <a:latin typeface="Segoe UI Semilight" panose="020B0402040204020203" pitchFamily="34" charset="0"/>
              <a:cs typeface="Segoe UI Semilight" panose="020B0402040204020203" pitchFamily="34" charset="0"/>
            </a:endParaRPr>
          </a:p>
        </p:txBody>
      </p:sp>
      <p:sp>
        <p:nvSpPr>
          <p:cNvPr id="18" name="Прямоугольник 17"/>
          <p:cNvSpPr/>
          <p:nvPr/>
        </p:nvSpPr>
        <p:spPr>
          <a:xfrm>
            <a:off x="695555" y="3672526"/>
            <a:ext cx="4821739" cy="369332"/>
          </a:xfrm>
          <a:prstGeom prst="rect">
            <a:avLst/>
          </a:prstGeom>
          <a:ln w="28575">
            <a:solidFill>
              <a:srgbClr val="F87C00"/>
            </a:solidFill>
          </a:ln>
        </p:spPr>
        <p:txBody>
          <a:bodyPr wrap="square">
            <a:spAutoFit/>
          </a:bodyPr>
          <a:lstStyle/>
          <a:p>
            <a:pPr marL="25313">
              <a:spcAft>
                <a:spcPts val="450"/>
              </a:spcAft>
              <a:buClr>
                <a:srgbClr val="F87C00"/>
              </a:buClr>
              <a:buSzPct val="110000"/>
            </a:pPr>
            <a:r>
              <a:rPr lang="ru-RU" dirty="0">
                <a:solidFill>
                  <a:srgbClr val="303136"/>
                </a:solidFill>
                <a:latin typeface="Segoe UI Semilight" panose="020B0402040204020203" pitchFamily="34" charset="0"/>
                <a:ea typeface="Calibri" panose="020F0502020204030204" pitchFamily="34" charset="0"/>
                <a:cs typeface="Segoe UI Semilight" panose="020B0402040204020203" pitchFamily="34" charset="0"/>
              </a:rPr>
              <a:t>Легендирование с опущением информации</a:t>
            </a:r>
          </a:p>
        </p:txBody>
      </p:sp>
      <p:sp>
        <p:nvSpPr>
          <p:cNvPr id="19" name="Прямоугольник 18"/>
          <p:cNvSpPr/>
          <p:nvPr/>
        </p:nvSpPr>
        <p:spPr>
          <a:xfrm>
            <a:off x="695556" y="4290379"/>
            <a:ext cx="1882631" cy="369332"/>
          </a:xfrm>
          <a:prstGeom prst="rect">
            <a:avLst/>
          </a:prstGeom>
          <a:ln w="28575">
            <a:solidFill>
              <a:srgbClr val="F87C00"/>
            </a:solidFill>
          </a:ln>
        </p:spPr>
        <p:txBody>
          <a:bodyPr wrap="none">
            <a:spAutoFit/>
          </a:bodyPr>
          <a:lstStyle/>
          <a:p>
            <a:pPr marL="25313">
              <a:spcAft>
                <a:spcPts val="450"/>
              </a:spcAft>
              <a:buClr>
                <a:srgbClr val="F87C00"/>
              </a:buClr>
              <a:buSzPct val="110000"/>
            </a:pPr>
            <a:r>
              <a:rPr lang="ru-RU" dirty="0">
                <a:solidFill>
                  <a:srgbClr val="303136"/>
                </a:solidFill>
                <a:latin typeface="Segoe UI Semilight" panose="020B0402040204020203" pitchFamily="34" charset="0"/>
                <a:ea typeface="Calibri" panose="020F0502020204030204" pitchFamily="34" charset="0"/>
                <a:cs typeface="Segoe UI Semilight" panose="020B0402040204020203" pitchFamily="34" charset="0"/>
              </a:rPr>
              <a:t>Косвенная ложь</a:t>
            </a:r>
          </a:p>
        </p:txBody>
      </p:sp>
      <p:cxnSp>
        <p:nvCxnSpPr>
          <p:cNvPr id="24" name="Прямая со стрелкой 23"/>
          <p:cNvCxnSpPr/>
          <p:nvPr/>
        </p:nvCxnSpPr>
        <p:spPr>
          <a:xfrm>
            <a:off x="1055066" y="2165216"/>
            <a:ext cx="2138" cy="271605"/>
          </a:xfrm>
          <a:prstGeom prst="straightConnector1">
            <a:avLst/>
          </a:prstGeom>
          <a:ln w="19050">
            <a:solidFill>
              <a:srgbClr val="F87C00"/>
            </a:solidFill>
            <a:tailEnd type="arrow"/>
          </a:ln>
        </p:spPr>
        <p:style>
          <a:lnRef idx="1">
            <a:schemeClr val="accent1"/>
          </a:lnRef>
          <a:fillRef idx="0">
            <a:schemeClr val="accent1"/>
          </a:fillRef>
          <a:effectRef idx="0">
            <a:schemeClr val="accent1"/>
          </a:effectRef>
          <a:fontRef idx="minor">
            <a:schemeClr val="tx1"/>
          </a:fontRef>
        </p:style>
      </p:cxnSp>
      <p:cxnSp>
        <p:nvCxnSpPr>
          <p:cNvPr id="25" name="Прямая со стрелкой 24"/>
          <p:cNvCxnSpPr/>
          <p:nvPr/>
        </p:nvCxnSpPr>
        <p:spPr>
          <a:xfrm>
            <a:off x="1055065" y="2783069"/>
            <a:ext cx="2138" cy="261881"/>
          </a:xfrm>
          <a:prstGeom prst="straightConnector1">
            <a:avLst/>
          </a:prstGeom>
          <a:ln w="19050">
            <a:solidFill>
              <a:srgbClr val="F87C00"/>
            </a:solidFill>
            <a:tailEnd type="arrow"/>
          </a:ln>
        </p:spPr>
        <p:style>
          <a:lnRef idx="1">
            <a:schemeClr val="accent1"/>
          </a:lnRef>
          <a:fillRef idx="0">
            <a:schemeClr val="accent1"/>
          </a:fillRef>
          <a:effectRef idx="0">
            <a:schemeClr val="accent1"/>
          </a:effectRef>
          <a:fontRef idx="minor">
            <a:schemeClr val="tx1"/>
          </a:fontRef>
        </p:style>
      </p:cxnSp>
      <p:cxnSp>
        <p:nvCxnSpPr>
          <p:cNvPr id="26" name="Прямая со стрелкой 25"/>
          <p:cNvCxnSpPr/>
          <p:nvPr/>
        </p:nvCxnSpPr>
        <p:spPr>
          <a:xfrm>
            <a:off x="1055066" y="3400922"/>
            <a:ext cx="251" cy="271604"/>
          </a:xfrm>
          <a:prstGeom prst="straightConnector1">
            <a:avLst/>
          </a:prstGeom>
          <a:ln w="19050">
            <a:solidFill>
              <a:srgbClr val="F87C00"/>
            </a:solidFill>
            <a:tailEnd type="arrow"/>
          </a:ln>
        </p:spPr>
        <p:style>
          <a:lnRef idx="1">
            <a:schemeClr val="accent1"/>
          </a:lnRef>
          <a:fillRef idx="0">
            <a:schemeClr val="accent1"/>
          </a:fillRef>
          <a:effectRef idx="0">
            <a:schemeClr val="accent1"/>
          </a:effectRef>
          <a:fontRef idx="minor">
            <a:schemeClr val="tx1"/>
          </a:fontRef>
        </p:style>
      </p:cxnSp>
      <p:cxnSp>
        <p:nvCxnSpPr>
          <p:cNvPr id="27" name="Прямая со стрелкой 26"/>
          <p:cNvCxnSpPr/>
          <p:nvPr/>
        </p:nvCxnSpPr>
        <p:spPr>
          <a:xfrm>
            <a:off x="1055066" y="4018775"/>
            <a:ext cx="0" cy="265534"/>
          </a:xfrm>
          <a:prstGeom prst="straightConnector1">
            <a:avLst/>
          </a:prstGeom>
          <a:ln w="19050">
            <a:solidFill>
              <a:srgbClr val="F87C00"/>
            </a:solidFill>
            <a:tailEnd type="arrow"/>
          </a:ln>
        </p:spPr>
        <p:style>
          <a:lnRef idx="1">
            <a:schemeClr val="accent1"/>
          </a:lnRef>
          <a:fillRef idx="0">
            <a:schemeClr val="accent1"/>
          </a:fillRef>
          <a:effectRef idx="0">
            <a:schemeClr val="accent1"/>
          </a:effectRef>
          <a:fontRef idx="minor">
            <a:schemeClr val="tx1"/>
          </a:fontRef>
        </p:style>
      </p:cxnSp>
      <p:cxnSp>
        <p:nvCxnSpPr>
          <p:cNvPr id="29" name="Прямая со стрелкой 28"/>
          <p:cNvCxnSpPr/>
          <p:nvPr/>
        </p:nvCxnSpPr>
        <p:spPr>
          <a:xfrm>
            <a:off x="1055066" y="4636628"/>
            <a:ext cx="0" cy="277675"/>
          </a:xfrm>
          <a:prstGeom prst="straightConnector1">
            <a:avLst/>
          </a:prstGeom>
          <a:ln w="19050">
            <a:solidFill>
              <a:srgbClr val="F87C00"/>
            </a:solidFill>
            <a:tailEnd type="arrow"/>
          </a:ln>
        </p:spPr>
        <p:style>
          <a:lnRef idx="1">
            <a:schemeClr val="accent1"/>
          </a:lnRef>
          <a:fillRef idx="0">
            <a:schemeClr val="accent1"/>
          </a:fillRef>
          <a:effectRef idx="0">
            <a:schemeClr val="accent1"/>
          </a:effectRef>
          <a:fontRef idx="minor">
            <a:schemeClr val="tx1"/>
          </a:fontRef>
        </p:style>
      </p:cxnSp>
      <p:cxnSp>
        <p:nvCxnSpPr>
          <p:cNvPr id="31" name="Соединительная линия уступом 30"/>
          <p:cNvCxnSpPr>
            <a:stCxn id="7" idx="1"/>
            <a:endCxn id="4" idx="1"/>
          </p:cNvCxnSpPr>
          <p:nvPr/>
        </p:nvCxnSpPr>
        <p:spPr>
          <a:xfrm rot="10800000">
            <a:off x="695556" y="2621486"/>
            <a:ext cx="12700" cy="2471412"/>
          </a:xfrm>
          <a:prstGeom prst="bentConnector3">
            <a:avLst>
              <a:gd name="adj1" fmla="val 1800000"/>
            </a:avLst>
          </a:prstGeom>
          <a:ln w="38100">
            <a:solidFill>
              <a:srgbClr val="F87C00"/>
            </a:solidFill>
            <a:prstDash val="sysDash"/>
            <a:headEnd type="none"/>
            <a:tailEnd type="arrow"/>
          </a:ln>
        </p:spPr>
        <p:style>
          <a:lnRef idx="1">
            <a:schemeClr val="accent1"/>
          </a:lnRef>
          <a:fillRef idx="0">
            <a:schemeClr val="accent1"/>
          </a:fillRef>
          <a:effectRef idx="0">
            <a:schemeClr val="accent1"/>
          </a:effectRef>
          <a:fontRef idx="minor">
            <a:schemeClr val="tx1"/>
          </a:fontRef>
        </p:style>
      </p:cxnSp>
      <p:sp>
        <p:nvSpPr>
          <p:cNvPr id="28" name="Прямоугольник 27"/>
          <p:cNvSpPr/>
          <p:nvPr/>
        </p:nvSpPr>
        <p:spPr>
          <a:xfrm>
            <a:off x="-1" y="1257636"/>
            <a:ext cx="5634915" cy="346249"/>
          </a:xfrm>
          <a:prstGeom prst="rect">
            <a:avLst/>
          </a:prstGeom>
          <a:noFill/>
        </p:spPr>
        <p:txBody>
          <a:bodyPr wrap="square">
            <a:spAutoFit/>
          </a:bodyPr>
          <a:lstStyle/>
          <a:p>
            <a:pPr marL="216000" algn="ctr"/>
            <a:r>
              <a:rPr lang="ru-RU" sz="1650" dirty="0">
                <a:solidFill>
                  <a:srgbClr val="303136"/>
                </a:solidFill>
                <a:latin typeface="Segoe UI Semibold" panose="020B0702040204020203" pitchFamily="34" charset="0"/>
                <a:cs typeface="Segoe UI Semibold" panose="020B0702040204020203" pitchFamily="34" charset="0"/>
              </a:rPr>
              <a:t>РЕЧЕВАЯ СТРУКТУРА ЛЖИ</a:t>
            </a:r>
          </a:p>
        </p:txBody>
      </p:sp>
      <p:grpSp>
        <p:nvGrpSpPr>
          <p:cNvPr id="20" name="Группа 19"/>
          <p:cNvGrpSpPr/>
          <p:nvPr/>
        </p:nvGrpSpPr>
        <p:grpSpPr>
          <a:xfrm>
            <a:off x="-1" y="1007811"/>
            <a:ext cx="5910201" cy="276999"/>
            <a:chOff x="-1" y="200747"/>
            <a:chExt cx="7880268" cy="369332"/>
          </a:xfrm>
        </p:grpSpPr>
        <p:grpSp>
          <p:nvGrpSpPr>
            <p:cNvPr id="21" name="Группа 20"/>
            <p:cNvGrpSpPr/>
            <p:nvPr/>
          </p:nvGrpSpPr>
          <p:grpSpPr>
            <a:xfrm>
              <a:off x="-1" y="216292"/>
              <a:ext cx="7880268" cy="324000"/>
              <a:chOff x="-1" y="216292"/>
              <a:chExt cx="7880268" cy="324000"/>
            </a:xfrm>
          </p:grpSpPr>
          <p:sp>
            <p:nvSpPr>
              <p:cNvPr id="23" name="Пятиугольник 22"/>
              <p:cNvSpPr/>
              <p:nvPr/>
            </p:nvSpPr>
            <p:spPr>
              <a:xfrm>
                <a:off x="-1" y="216292"/>
                <a:ext cx="7678569" cy="324000"/>
              </a:xfrm>
              <a:prstGeom prst="homePlate">
                <a:avLst/>
              </a:prstGeom>
              <a:solidFill>
                <a:srgbClr val="00A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0" name="Шеврон 29"/>
              <p:cNvSpPr/>
              <p:nvPr/>
            </p:nvSpPr>
            <p:spPr>
              <a:xfrm>
                <a:off x="7620642" y="216292"/>
                <a:ext cx="259625" cy="324000"/>
              </a:xfrm>
              <a:prstGeom prst="chevron">
                <a:avLst>
                  <a:gd name="adj" fmla="val 62229"/>
                </a:avLst>
              </a:prstGeom>
              <a:solidFill>
                <a:srgbClr val="00A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chemeClr val="tx1"/>
                  </a:solidFill>
                </a:endParaRPr>
              </a:p>
            </p:txBody>
          </p:sp>
        </p:grpSp>
        <p:sp>
          <p:nvSpPr>
            <p:cNvPr id="22" name="Прямоугольник 21"/>
            <p:cNvSpPr/>
            <p:nvPr/>
          </p:nvSpPr>
          <p:spPr>
            <a:xfrm>
              <a:off x="263694" y="200747"/>
              <a:ext cx="2760423" cy="369332"/>
            </a:xfrm>
            <a:prstGeom prst="rect">
              <a:avLst/>
            </a:prstGeom>
          </p:spPr>
          <p:txBody>
            <a:bodyPr wrap="square">
              <a:spAutoFit/>
            </a:bodyPr>
            <a:lstStyle/>
            <a:p>
              <a:r>
                <a:rPr lang="ru-RU" sz="1200" dirty="0">
                  <a:solidFill>
                    <a:schemeClr val="bg1"/>
                  </a:solidFill>
                  <a:latin typeface="Segoe UI" panose="020B0502040204020203" pitchFamily="34" charset="0"/>
                  <a:cs typeface="Segoe UI" panose="020B0502040204020203" pitchFamily="34" charset="0"/>
                </a:rPr>
                <a:t>Технологии детекции лжи</a:t>
              </a:r>
            </a:p>
          </p:txBody>
        </p:sp>
      </p:grpSp>
    </p:spTree>
    <p:extLst>
      <p:ext uri="{BB962C8B-B14F-4D97-AF65-F5344CB8AC3E}">
        <p14:creationId xmlns:p14="http://schemas.microsoft.com/office/powerpoint/2010/main" val="1622835174"/>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Рисунок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21063" y="5473889"/>
            <a:ext cx="1501874" cy="270000"/>
          </a:xfrm>
          <a:prstGeom prst="rect">
            <a:avLst/>
          </a:prstGeom>
        </p:spPr>
      </p:pic>
      <p:sp>
        <p:nvSpPr>
          <p:cNvPr id="9" name="Прямоугольник 8"/>
          <p:cNvSpPr/>
          <p:nvPr/>
        </p:nvSpPr>
        <p:spPr>
          <a:xfrm rot="5400000">
            <a:off x="4436999" y="-3388595"/>
            <a:ext cx="270000" cy="9144002"/>
          </a:xfrm>
          <a:prstGeom prst="rect">
            <a:avLst/>
          </a:prstGeom>
          <a:solidFill>
            <a:srgbClr val="00A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latin typeface="Segoe UI Semilight" panose="020B0402040204020203" pitchFamily="34" charset="0"/>
            </a:endParaRPr>
          </a:p>
        </p:txBody>
      </p:sp>
      <p:sp>
        <p:nvSpPr>
          <p:cNvPr id="10" name="Прямоугольник 9"/>
          <p:cNvSpPr/>
          <p:nvPr/>
        </p:nvSpPr>
        <p:spPr>
          <a:xfrm>
            <a:off x="218449" y="1041407"/>
            <a:ext cx="2921697" cy="369332"/>
          </a:xfrm>
          <a:prstGeom prst="rect">
            <a:avLst/>
          </a:prstGeom>
        </p:spPr>
        <p:txBody>
          <a:bodyPr wrap="none">
            <a:spAutoFit/>
          </a:bodyPr>
          <a:lstStyle/>
          <a:p>
            <a:r>
              <a:rPr lang="ru-RU" dirty="0">
                <a:solidFill>
                  <a:schemeClr val="bg1"/>
                </a:solidFill>
                <a:latin typeface="Segoe UI" panose="020B0502040204020203" pitchFamily="34" charset="0"/>
                <a:cs typeface="Segoe UI" panose="020B0502040204020203" pitchFamily="34" charset="0"/>
              </a:rPr>
              <a:t>Технологии детекции лжи</a:t>
            </a:r>
          </a:p>
        </p:txBody>
      </p:sp>
      <p:sp>
        <p:nvSpPr>
          <p:cNvPr id="12" name="Прямоугольник 11"/>
          <p:cNvSpPr/>
          <p:nvPr/>
        </p:nvSpPr>
        <p:spPr>
          <a:xfrm>
            <a:off x="-2" y="1318407"/>
            <a:ext cx="9144002" cy="346249"/>
          </a:xfrm>
          <a:prstGeom prst="rect">
            <a:avLst/>
          </a:prstGeom>
          <a:noFill/>
        </p:spPr>
        <p:txBody>
          <a:bodyPr wrap="square">
            <a:spAutoFit/>
          </a:bodyPr>
          <a:lstStyle/>
          <a:p>
            <a:pPr marL="216000" algn="ctr"/>
            <a:r>
              <a:rPr lang="ru-RU" sz="1650" dirty="0">
                <a:solidFill>
                  <a:srgbClr val="303136"/>
                </a:solidFill>
                <a:latin typeface="Segoe UI Semibold" panose="020B0702040204020203" pitchFamily="34" charset="0"/>
                <a:cs typeface="Segoe UI Semibold" panose="020B0702040204020203" pitchFamily="34" charset="0"/>
              </a:rPr>
              <a:t>ОБЩАЯ ХАРАКТЕРИСТИКА ПОКАЗАНИЙ «ПРИЧАСТНЫХ» ЛИЦ</a:t>
            </a:r>
            <a:endParaRPr lang="ru-RU" sz="1650" dirty="0">
              <a:solidFill>
                <a:srgbClr val="303136"/>
              </a:solidFill>
              <a:latin typeface="Segoe UI Semibold" panose="020B0702040204020203" pitchFamily="34" charset="0"/>
              <a:cs typeface="Segoe UI Semibold" panose="020B0702040204020203" pitchFamily="34" charset="0"/>
            </a:endParaRPr>
          </a:p>
        </p:txBody>
      </p:sp>
      <p:sp>
        <p:nvSpPr>
          <p:cNvPr id="13" name="Прямоугольник 12"/>
          <p:cNvSpPr/>
          <p:nvPr/>
        </p:nvSpPr>
        <p:spPr>
          <a:xfrm>
            <a:off x="133231" y="1976197"/>
            <a:ext cx="8717876" cy="3704861"/>
          </a:xfrm>
          <a:prstGeom prst="rect">
            <a:avLst/>
          </a:prstGeom>
        </p:spPr>
        <p:txBody>
          <a:bodyPr wrap="square" numCol="2" spcCol="180000">
            <a:spAutoFit/>
          </a:bodyPr>
          <a:lstStyle/>
          <a:p>
            <a:pPr marL="334800" indent="-257175">
              <a:spcAft>
                <a:spcPts val="900"/>
              </a:spcAft>
              <a:buClr>
                <a:srgbClr val="F87C00"/>
              </a:buClr>
              <a:buSzPct val="100000"/>
              <a:buFont typeface="Wingdings" panose="05000000000000000000" pitchFamily="2" charset="2"/>
              <a:buChar char="§"/>
            </a:pPr>
            <a:r>
              <a:rPr lang="ru-RU" sz="1500" dirty="0">
                <a:solidFill>
                  <a:srgbClr val="303136"/>
                </a:solidFill>
                <a:latin typeface="Segoe UI Semilight" panose="020B0402040204020203" pitchFamily="34" charset="0"/>
                <a:ea typeface="Calibri" panose="020F0502020204030204" pitchFamily="34" charset="0"/>
                <a:cs typeface="Segoe UI Semilight" panose="020B0402040204020203" pitchFamily="34" charset="0"/>
              </a:rPr>
              <a:t>Наличие в поведение и речи оправдательной позиции к преступнику, смягчение его негативной социальной оценки. Стремление «</a:t>
            </a:r>
            <a:r>
              <a:rPr lang="ru-RU" sz="1500" dirty="0">
                <a:solidFill>
                  <a:srgbClr val="303136"/>
                </a:solidFill>
                <a:latin typeface="Segoe UI Semilight" panose="020B0402040204020203" pitchFamily="34" charset="0"/>
                <a:ea typeface="Calibri" panose="020F0502020204030204" pitchFamily="34" charset="0"/>
                <a:cs typeface="Segoe UI Semilight" panose="020B0402040204020203" pitchFamily="34" charset="0"/>
              </a:rPr>
              <a:t>забыть </a:t>
            </a:r>
            <a:r>
              <a:rPr lang="ru-RU" sz="1500" dirty="0">
                <a:solidFill>
                  <a:srgbClr val="303136"/>
                </a:solidFill>
                <a:latin typeface="Segoe UI Semilight" panose="020B0402040204020203" pitchFamily="34" charset="0"/>
                <a:ea typeface="Calibri" panose="020F0502020204030204" pitchFamily="34" charset="0"/>
                <a:cs typeface="Segoe UI Semilight" panose="020B0402040204020203" pitchFamily="34" charset="0"/>
              </a:rPr>
              <a:t>и простить</a:t>
            </a:r>
            <a:r>
              <a:rPr lang="ru-RU" sz="1500" dirty="0">
                <a:solidFill>
                  <a:srgbClr val="303136"/>
                </a:solidFill>
                <a:latin typeface="Segoe UI Semilight" panose="020B0402040204020203" pitchFamily="34" charset="0"/>
                <a:ea typeface="Calibri" panose="020F0502020204030204" pitchFamily="34" charset="0"/>
                <a:cs typeface="Segoe UI Semilight" panose="020B0402040204020203" pitchFamily="34" charset="0"/>
              </a:rPr>
              <a:t>».</a:t>
            </a:r>
            <a:endParaRPr lang="ru-RU" sz="1500" dirty="0">
              <a:solidFill>
                <a:srgbClr val="303136"/>
              </a:solidFill>
              <a:latin typeface="Segoe UI Semilight" panose="020B0402040204020203" pitchFamily="34" charset="0"/>
              <a:ea typeface="Calibri" panose="020F0502020204030204" pitchFamily="34" charset="0"/>
              <a:cs typeface="Segoe UI Semilight" panose="020B0402040204020203" pitchFamily="34" charset="0"/>
            </a:endParaRPr>
          </a:p>
          <a:p>
            <a:pPr marL="334800" indent="-257175">
              <a:spcAft>
                <a:spcPts val="900"/>
              </a:spcAft>
              <a:buClr>
                <a:srgbClr val="F87C00"/>
              </a:buClr>
              <a:buSzPct val="100000"/>
              <a:buFont typeface="Wingdings" panose="05000000000000000000" pitchFamily="2" charset="2"/>
              <a:buChar char="§"/>
            </a:pPr>
            <a:r>
              <a:rPr lang="ru-RU" sz="1500" dirty="0">
                <a:solidFill>
                  <a:srgbClr val="303136"/>
                </a:solidFill>
                <a:latin typeface="Segoe UI Semilight" panose="020B0402040204020203" pitchFamily="34" charset="0"/>
                <a:ea typeface="Calibri" panose="020F0502020204030204" pitchFamily="34" charset="0"/>
                <a:cs typeface="Segoe UI Semilight" panose="020B0402040204020203" pitchFamily="34" charset="0"/>
              </a:rPr>
              <a:t>Попытки создать иллюзорный позитивный образ </a:t>
            </a:r>
            <a:r>
              <a:rPr lang="ru-RU" sz="1500" dirty="0">
                <a:solidFill>
                  <a:srgbClr val="303136"/>
                </a:solidFill>
                <a:latin typeface="Segoe UI Semilight" panose="020B0402040204020203" pitchFamily="34" charset="0"/>
                <a:ea typeface="Calibri" panose="020F0502020204030204" pitchFamily="34" charset="0"/>
                <a:cs typeface="Segoe UI Semilight" panose="020B0402040204020203" pitchFamily="34" charset="0"/>
              </a:rPr>
              <a:t>себя </a:t>
            </a:r>
            <a:r>
              <a:rPr lang="ru-RU" sz="1500" dirty="0">
                <a:solidFill>
                  <a:srgbClr val="303136"/>
                </a:solidFill>
                <a:latin typeface="Segoe UI Semilight" panose="020B0402040204020203" pitchFamily="34" charset="0"/>
                <a:ea typeface="Calibri" panose="020F0502020204030204" pitchFamily="34" charset="0"/>
                <a:cs typeface="Segoe UI Semilight" panose="020B0402040204020203" pitchFamily="34" charset="0"/>
              </a:rPr>
              <a:t>как идеально члена </a:t>
            </a:r>
            <a:r>
              <a:rPr lang="ru-RU" sz="1500" dirty="0">
                <a:solidFill>
                  <a:srgbClr val="303136"/>
                </a:solidFill>
                <a:latin typeface="Segoe UI Semilight" panose="020B0402040204020203" pitchFamily="34" charset="0"/>
                <a:ea typeface="Calibri" panose="020F0502020204030204" pitchFamily="34" charset="0"/>
                <a:cs typeface="Segoe UI Semilight" panose="020B0402040204020203" pitchFamily="34" charset="0"/>
              </a:rPr>
              <a:t>общества</a:t>
            </a:r>
            <a:r>
              <a:rPr lang="ru-RU" sz="1500" dirty="0">
                <a:solidFill>
                  <a:srgbClr val="303136"/>
                </a:solidFill>
                <a:latin typeface="Segoe UI Semilight" panose="020B0402040204020203" pitchFamily="34" charset="0"/>
                <a:ea typeface="Calibri" panose="020F0502020204030204" pitchFamily="34" charset="0"/>
                <a:cs typeface="Segoe UI Semilight" panose="020B0402040204020203" pitchFamily="34" charset="0"/>
              </a:rPr>
              <a:t>.</a:t>
            </a:r>
          </a:p>
          <a:p>
            <a:pPr marL="334800" indent="-257175">
              <a:spcAft>
                <a:spcPts val="900"/>
              </a:spcAft>
              <a:buClr>
                <a:srgbClr val="F87C00"/>
              </a:buClr>
              <a:buSzPct val="100000"/>
              <a:buFont typeface="Wingdings" panose="05000000000000000000" pitchFamily="2" charset="2"/>
              <a:buChar char="§"/>
            </a:pPr>
            <a:r>
              <a:rPr lang="ru-RU" sz="1500" dirty="0">
                <a:solidFill>
                  <a:srgbClr val="303136"/>
                </a:solidFill>
                <a:latin typeface="Segoe UI Semilight" panose="020B0402040204020203" pitchFamily="34" charset="0"/>
                <a:ea typeface="Calibri" panose="020F0502020204030204" pitchFamily="34" charset="0"/>
                <a:cs typeface="Segoe UI Semilight" panose="020B0402040204020203" pitchFamily="34" charset="0"/>
              </a:rPr>
              <a:t>Наличие уклончивых или отрицательных ответов на вопросы прямого и косвенного </a:t>
            </a:r>
            <a:r>
              <a:rPr lang="ru-RU" sz="1500" dirty="0">
                <a:solidFill>
                  <a:srgbClr val="303136"/>
                </a:solidFill>
                <a:latin typeface="Segoe UI Semilight" panose="020B0402040204020203" pitchFamily="34" charset="0"/>
                <a:ea typeface="Calibri" panose="020F0502020204030204" pitchFamily="34" charset="0"/>
                <a:cs typeface="Segoe UI Semilight" panose="020B0402040204020203" pitchFamily="34" charset="0"/>
              </a:rPr>
              <a:t>обвинения.</a:t>
            </a:r>
            <a:endParaRPr lang="ru-RU" sz="1500" dirty="0">
              <a:solidFill>
                <a:srgbClr val="303136"/>
              </a:solidFill>
              <a:latin typeface="Segoe UI Semilight" panose="020B0402040204020203" pitchFamily="34" charset="0"/>
              <a:ea typeface="Calibri" panose="020F0502020204030204" pitchFamily="34" charset="0"/>
              <a:cs typeface="Segoe UI Semilight" panose="020B0402040204020203" pitchFamily="34" charset="0"/>
            </a:endParaRPr>
          </a:p>
          <a:p>
            <a:pPr marL="334800" indent="-257175">
              <a:spcAft>
                <a:spcPts val="900"/>
              </a:spcAft>
              <a:buClr>
                <a:srgbClr val="F87C00"/>
              </a:buClr>
              <a:buSzPct val="100000"/>
              <a:buFont typeface="Wingdings" panose="05000000000000000000" pitchFamily="2" charset="2"/>
              <a:buChar char="§"/>
            </a:pPr>
            <a:r>
              <a:rPr lang="ru-RU" sz="1500" dirty="0">
                <a:solidFill>
                  <a:srgbClr val="303136"/>
                </a:solidFill>
                <a:latin typeface="Segoe UI Semilight" panose="020B0402040204020203" pitchFamily="34" charset="0"/>
                <a:ea typeface="Calibri" panose="020F0502020204030204" pitchFamily="34" charset="0"/>
                <a:cs typeface="Segoe UI Semilight" panose="020B0402040204020203" pitchFamily="34" charset="0"/>
              </a:rPr>
              <a:t>Увеличение и расширение круга подозреваемых </a:t>
            </a:r>
            <a:r>
              <a:rPr lang="ru-RU" sz="1500" dirty="0">
                <a:solidFill>
                  <a:srgbClr val="303136"/>
                </a:solidFill>
                <a:latin typeface="Segoe UI Semilight" panose="020B0402040204020203" pitchFamily="34" charset="0"/>
                <a:ea typeface="Calibri" panose="020F0502020204030204" pitchFamily="34" charset="0"/>
                <a:cs typeface="Segoe UI Semilight" panose="020B0402040204020203" pitchFamily="34" charset="0"/>
              </a:rPr>
              <a:t>лиц.</a:t>
            </a:r>
            <a:endParaRPr lang="ru-RU" sz="1500" dirty="0">
              <a:solidFill>
                <a:srgbClr val="303136"/>
              </a:solidFill>
              <a:latin typeface="Segoe UI Semilight" panose="020B0402040204020203" pitchFamily="34" charset="0"/>
              <a:ea typeface="Calibri" panose="020F0502020204030204" pitchFamily="34" charset="0"/>
              <a:cs typeface="Segoe UI Semilight" panose="020B0402040204020203" pitchFamily="34" charset="0"/>
            </a:endParaRPr>
          </a:p>
          <a:p>
            <a:pPr marL="334800" indent="-257175">
              <a:spcAft>
                <a:spcPts val="900"/>
              </a:spcAft>
              <a:buClr>
                <a:srgbClr val="F87C00"/>
              </a:buClr>
              <a:buSzPct val="100000"/>
              <a:buFont typeface="Wingdings" panose="05000000000000000000" pitchFamily="2" charset="2"/>
              <a:buChar char="§"/>
            </a:pPr>
            <a:endParaRPr lang="ru-RU" sz="1500" dirty="0">
              <a:solidFill>
                <a:srgbClr val="303136"/>
              </a:solidFill>
              <a:latin typeface="Segoe UI Semilight" panose="020B0402040204020203" pitchFamily="34" charset="0"/>
              <a:ea typeface="Calibri" panose="020F0502020204030204" pitchFamily="34" charset="0"/>
              <a:cs typeface="Segoe UI Semilight" panose="020B0402040204020203" pitchFamily="34" charset="0"/>
            </a:endParaRPr>
          </a:p>
          <a:p>
            <a:pPr marL="334800" indent="-257175">
              <a:spcAft>
                <a:spcPts val="900"/>
              </a:spcAft>
              <a:buClr>
                <a:srgbClr val="F87C00"/>
              </a:buClr>
              <a:buSzPct val="100000"/>
              <a:buFont typeface="Wingdings" panose="05000000000000000000" pitchFamily="2" charset="2"/>
              <a:buChar char="§"/>
            </a:pPr>
            <a:endParaRPr lang="ru-RU" sz="1500" dirty="0">
              <a:solidFill>
                <a:srgbClr val="303136"/>
              </a:solidFill>
              <a:latin typeface="Segoe UI Semilight" panose="020B0402040204020203" pitchFamily="34" charset="0"/>
              <a:ea typeface="Calibri" panose="020F0502020204030204" pitchFamily="34" charset="0"/>
              <a:cs typeface="Segoe UI Semilight" panose="020B0402040204020203" pitchFamily="34" charset="0"/>
            </a:endParaRPr>
          </a:p>
          <a:p>
            <a:pPr marL="334800" indent="-257175">
              <a:spcAft>
                <a:spcPts val="900"/>
              </a:spcAft>
              <a:buClr>
                <a:srgbClr val="F87C00"/>
              </a:buClr>
              <a:buSzPct val="100000"/>
              <a:buFont typeface="Wingdings" panose="05000000000000000000" pitchFamily="2" charset="2"/>
              <a:buChar char="§"/>
            </a:pPr>
            <a:r>
              <a:rPr lang="ru-RU" sz="1500" dirty="0">
                <a:solidFill>
                  <a:srgbClr val="303136"/>
                </a:solidFill>
                <a:latin typeface="Segoe UI Semilight" panose="020B0402040204020203" pitchFamily="34" charset="0"/>
                <a:ea typeface="Calibri" panose="020F0502020204030204" pitchFamily="34" charset="0"/>
                <a:cs typeface="Segoe UI Semilight" panose="020B0402040204020203" pitchFamily="34" charset="0"/>
              </a:rPr>
              <a:t>Уменьшение количества негативно окрашенных слов в отношении преступника и </a:t>
            </a:r>
            <a:r>
              <a:rPr lang="ru-RU" sz="1500" dirty="0">
                <a:solidFill>
                  <a:srgbClr val="303136"/>
                </a:solidFill>
                <a:latin typeface="Segoe UI Semilight" panose="020B0402040204020203" pitchFamily="34" charset="0"/>
                <a:ea typeface="Calibri" panose="020F0502020204030204" pitchFamily="34" charset="0"/>
                <a:cs typeface="Segoe UI Semilight" panose="020B0402040204020203" pitchFamily="34" charset="0"/>
              </a:rPr>
              <a:t>преступления.</a:t>
            </a:r>
            <a:endParaRPr lang="ru-RU" sz="1500" dirty="0">
              <a:solidFill>
                <a:srgbClr val="303136"/>
              </a:solidFill>
              <a:latin typeface="Segoe UI Semilight" panose="020B0402040204020203" pitchFamily="34" charset="0"/>
              <a:ea typeface="Calibri" panose="020F0502020204030204" pitchFamily="34" charset="0"/>
              <a:cs typeface="Segoe UI Semilight" panose="020B0402040204020203" pitchFamily="34" charset="0"/>
            </a:endParaRPr>
          </a:p>
          <a:p>
            <a:pPr marL="334800" indent="-257175">
              <a:spcAft>
                <a:spcPts val="900"/>
              </a:spcAft>
              <a:buClr>
                <a:srgbClr val="F87C00"/>
              </a:buClr>
              <a:buSzPct val="100000"/>
              <a:buFont typeface="Wingdings" panose="05000000000000000000" pitchFamily="2" charset="2"/>
              <a:buChar char="§"/>
            </a:pPr>
            <a:r>
              <a:rPr lang="ru-RU" sz="1500" dirty="0">
                <a:solidFill>
                  <a:srgbClr val="303136"/>
                </a:solidFill>
                <a:latin typeface="Segoe UI Semilight" panose="020B0402040204020203" pitchFamily="34" charset="0"/>
                <a:ea typeface="Calibri" panose="020F0502020204030204" pitchFamily="34" charset="0"/>
                <a:cs typeface="Segoe UI Semilight" panose="020B0402040204020203" pitchFamily="34" charset="0"/>
              </a:rPr>
              <a:t>Повышенный уровень контроля, сарказма и обвинительная позиция по отношению к следствию.</a:t>
            </a:r>
          </a:p>
          <a:p>
            <a:pPr marL="334800" indent="-257175">
              <a:spcAft>
                <a:spcPts val="900"/>
              </a:spcAft>
              <a:buClr>
                <a:srgbClr val="F87C00"/>
              </a:buClr>
              <a:buSzPct val="100000"/>
              <a:buFont typeface="Wingdings" panose="05000000000000000000" pitchFamily="2" charset="2"/>
              <a:buChar char="§"/>
            </a:pPr>
            <a:r>
              <a:rPr lang="ru-RU" sz="1500" dirty="0">
                <a:solidFill>
                  <a:srgbClr val="303136"/>
                </a:solidFill>
                <a:latin typeface="Segoe UI Semilight" panose="020B0402040204020203" pitchFamily="34" charset="0"/>
                <a:ea typeface="Calibri" panose="020F0502020204030204" pitchFamily="34" charset="0"/>
                <a:cs typeface="Segoe UI Semilight" panose="020B0402040204020203" pitchFamily="34" charset="0"/>
              </a:rPr>
              <a:t>Обобщенное описание известной информации о преступлении, перевод тем и встречные </a:t>
            </a:r>
            <a:r>
              <a:rPr lang="ru-RU" sz="1500" dirty="0">
                <a:solidFill>
                  <a:srgbClr val="303136"/>
                </a:solidFill>
                <a:latin typeface="Segoe UI Semilight" panose="020B0402040204020203" pitchFamily="34" charset="0"/>
                <a:ea typeface="Calibri" panose="020F0502020204030204" pitchFamily="34" charset="0"/>
                <a:cs typeface="Segoe UI Semilight" panose="020B0402040204020203" pitchFamily="34" charset="0"/>
              </a:rPr>
              <a:t>вопросы.</a:t>
            </a:r>
            <a:endParaRPr lang="ru-RU" sz="1500" dirty="0">
              <a:solidFill>
                <a:srgbClr val="303136"/>
              </a:solidFill>
              <a:latin typeface="Segoe UI Semilight" panose="020B0402040204020203" pitchFamily="34" charset="0"/>
              <a:ea typeface="Calibri" panose="020F0502020204030204" pitchFamily="34" charset="0"/>
              <a:cs typeface="Segoe UI Semilight" panose="020B0402040204020203" pitchFamily="34" charset="0"/>
            </a:endParaRPr>
          </a:p>
          <a:p>
            <a:pPr marL="334800" indent="-257175">
              <a:spcAft>
                <a:spcPts val="900"/>
              </a:spcAft>
              <a:buClr>
                <a:srgbClr val="F87C00"/>
              </a:buClr>
              <a:buSzPct val="100000"/>
              <a:buFont typeface="Wingdings" panose="05000000000000000000" pitchFamily="2" charset="2"/>
              <a:buChar char="§"/>
            </a:pPr>
            <a:r>
              <a:rPr lang="ru-RU" sz="1500" dirty="0">
                <a:solidFill>
                  <a:srgbClr val="303136"/>
                </a:solidFill>
                <a:latin typeface="Segoe UI Semilight" panose="020B0402040204020203" pitchFamily="34" charset="0"/>
                <a:ea typeface="Calibri" panose="020F0502020204030204" pitchFamily="34" charset="0"/>
                <a:cs typeface="Segoe UI Semilight" panose="020B0402040204020203" pitchFamily="34" charset="0"/>
              </a:rPr>
              <a:t>Диссоциация, отделение себя от места преступления, стремление избежать этих воспоминаний или побыстрей забыть их.</a:t>
            </a:r>
          </a:p>
        </p:txBody>
      </p:sp>
    </p:spTree>
    <p:extLst>
      <p:ext uri="{BB962C8B-B14F-4D97-AF65-F5344CB8AC3E}">
        <p14:creationId xmlns:p14="http://schemas.microsoft.com/office/powerpoint/2010/main" val="1948452518"/>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Рисунок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21063" y="5473889"/>
            <a:ext cx="1501874" cy="270000"/>
          </a:xfrm>
          <a:prstGeom prst="rect">
            <a:avLst/>
          </a:prstGeom>
        </p:spPr>
      </p:pic>
      <p:sp>
        <p:nvSpPr>
          <p:cNvPr id="9" name="Прямоугольник 8"/>
          <p:cNvSpPr/>
          <p:nvPr/>
        </p:nvSpPr>
        <p:spPr>
          <a:xfrm rot="5400000">
            <a:off x="4436999" y="-3388595"/>
            <a:ext cx="270000" cy="9144002"/>
          </a:xfrm>
          <a:prstGeom prst="rect">
            <a:avLst/>
          </a:prstGeom>
          <a:solidFill>
            <a:srgbClr val="00A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latin typeface="Segoe UI Semilight" panose="020B0402040204020203" pitchFamily="34" charset="0"/>
            </a:endParaRPr>
          </a:p>
        </p:txBody>
      </p:sp>
      <p:sp>
        <p:nvSpPr>
          <p:cNvPr id="10" name="Прямоугольник 9"/>
          <p:cNvSpPr/>
          <p:nvPr/>
        </p:nvSpPr>
        <p:spPr>
          <a:xfrm>
            <a:off x="218449" y="1041407"/>
            <a:ext cx="2921697" cy="369332"/>
          </a:xfrm>
          <a:prstGeom prst="rect">
            <a:avLst/>
          </a:prstGeom>
        </p:spPr>
        <p:txBody>
          <a:bodyPr wrap="none">
            <a:spAutoFit/>
          </a:bodyPr>
          <a:lstStyle/>
          <a:p>
            <a:r>
              <a:rPr lang="ru-RU" dirty="0">
                <a:solidFill>
                  <a:schemeClr val="bg1"/>
                </a:solidFill>
                <a:latin typeface="Segoe UI" panose="020B0502040204020203" pitchFamily="34" charset="0"/>
                <a:cs typeface="Segoe UI" panose="020B0502040204020203" pitchFamily="34" charset="0"/>
              </a:rPr>
              <a:t>Технологии детекции лжи</a:t>
            </a:r>
          </a:p>
        </p:txBody>
      </p:sp>
      <p:sp>
        <p:nvSpPr>
          <p:cNvPr id="12" name="Прямоугольник 11"/>
          <p:cNvSpPr/>
          <p:nvPr/>
        </p:nvSpPr>
        <p:spPr>
          <a:xfrm>
            <a:off x="-2" y="1318407"/>
            <a:ext cx="9144002" cy="346249"/>
          </a:xfrm>
          <a:prstGeom prst="rect">
            <a:avLst/>
          </a:prstGeom>
          <a:noFill/>
        </p:spPr>
        <p:txBody>
          <a:bodyPr wrap="square">
            <a:spAutoFit/>
          </a:bodyPr>
          <a:lstStyle/>
          <a:p>
            <a:pPr marL="216000" algn="ctr"/>
            <a:r>
              <a:rPr lang="ru-RU" sz="1650" dirty="0">
                <a:solidFill>
                  <a:srgbClr val="303136"/>
                </a:solidFill>
                <a:latin typeface="Segoe UI Semibold" panose="020B0702040204020203" pitchFamily="34" charset="0"/>
                <a:cs typeface="Segoe UI Semibold" panose="020B0702040204020203" pitchFamily="34" charset="0"/>
              </a:rPr>
              <a:t>ОБЩАЯ ХАРАКТЕРИСТИКА ПОКАЗАНИЙ «НЕПРИЧАСТНЫХ» ЛИЦ</a:t>
            </a:r>
            <a:endParaRPr lang="ru-RU" sz="1650" dirty="0">
              <a:solidFill>
                <a:srgbClr val="303136"/>
              </a:solidFill>
              <a:latin typeface="Segoe UI Semibold" panose="020B0702040204020203" pitchFamily="34" charset="0"/>
              <a:cs typeface="Segoe UI Semibold" panose="020B0702040204020203" pitchFamily="34" charset="0"/>
            </a:endParaRPr>
          </a:p>
        </p:txBody>
      </p:sp>
      <p:sp>
        <p:nvSpPr>
          <p:cNvPr id="13" name="Прямоугольник 12"/>
          <p:cNvSpPr/>
          <p:nvPr/>
        </p:nvSpPr>
        <p:spPr>
          <a:xfrm>
            <a:off x="218449" y="1911571"/>
            <a:ext cx="8696951" cy="3762569"/>
          </a:xfrm>
          <a:prstGeom prst="rect">
            <a:avLst/>
          </a:prstGeom>
        </p:spPr>
        <p:txBody>
          <a:bodyPr wrap="square" numCol="2" spcCol="180000">
            <a:spAutoFit/>
          </a:bodyPr>
          <a:lstStyle/>
          <a:p>
            <a:pPr marL="334800" indent="-257175">
              <a:spcAft>
                <a:spcPts val="900"/>
              </a:spcAft>
              <a:buClr>
                <a:srgbClr val="F87C00"/>
              </a:buClr>
              <a:buSzPct val="100000"/>
              <a:buFont typeface="Wingdings" panose="05000000000000000000" pitchFamily="2" charset="2"/>
              <a:buChar char="§"/>
            </a:pPr>
            <a:r>
              <a:rPr lang="ru-RU" sz="1500" dirty="0">
                <a:solidFill>
                  <a:srgbClr val="303136"/>
                </a:solidFill>
                <a:latin typeface="Segoe UI Semilight" panose="020B0402040204020203" pitchFamily="34" charset="0"/>
                <a:ea typeface="Calibri" panose="020F0502020204030204" pitchFamily="34" charset="0"/>
                <a:cs typeface="Segoe UI Semilight" panose="020B0402040204020203" pitchFamily="34" charset="0"/>
              </a:rPr>
              <a:t>Отсутствие оправдательной позиции по отношению к преступнику, его яркая негативная и обвинительная оценка. Стремление найти и наказать преступника.</a:t>
            </a:r>
          </a:p>
          <a:p>
            <a:pPr marL="334800" indent="-257175">
              <a:spcAft>
                <a:spcPts val="900"/>
              </a:spcAft>
              <a:buClr>
                <a:srgbClr val="F87C00"/>
              </a:buClr>
              <a:buSzPct val="100000"/>
              <a:buFont typeface="Wingdings" panose="05000000000000000000" pitchFamily="2" charset="2"/>
              <a:buChar char="§"/>
            </a:pPr>
            <a:r>
              <a:rPr lang="ru-RU" sz="1500" dirty="0">
                <a:solidFill>
                  <a:srgbClr val="303136"/>
                </a:solidFill>
                <a:latin typeface="Segoe UI Semilight" panose="020B0402040204020203" pitchFamily="34" charset="0"/>
                <a:ea typeface="Calibri" panose="020F0502020204030204" pitchFamily="34" charset="0"/>
                <a:cs typeface="Segoe UI Semilight" panose="020B0402040204020203" pitchFamily="34" charset="0"/>
              </a:rPr>
              <a:t>Признание наличия у себя человеческих слабостей, не пытаются быть идеальными членами общества.</a:t>
            </a:r>
          </a:p>
          <a:p>
            <a:pPr marL="334800" indent="-257175">
              <a:spcAft>
                <a:spcPts val="900"/>
              </a:spcAft>
              <a:buClr>
                <a:srgbClr val="F87C00"/>
              </a:buClr>
              <a:buSzPct val="100000"/>
              <a:buFont typeface="Wingdings" panose="05000000000000000000" pitchFamily="2" charset="2"/>
              <a:buChar char="§"/>
            </a:pPr>
            <a:r>
              <a:rPr lang="ru-RU" sz="1500" dirty="0">
                <a:solidFill>
                  <a:srgbClr val="303136"/>
                </a:solidFill>
                <a:latin typeface="Segoe UI Semilight" panose="020B0402040204020203" pitchFamily="34" charset="0"/>
                <a:ea typeface="Calibri" panose="020F0502020204030204" pitchFamily="34" charset="0"/>
                <a:cs typeface="Segoe UI Semilight" panose="020B0402040204020203" pitchFamily="34" charset="0"/>
              </a:rPr>
              <a:t>Наличие </a:t>
            </a:r>
            <a:r>
              <a:rPr lang="ru-RU" sz="1500" dirty="0">
                <a:solidFill>
                  <a:srgbClr val="303136"/>
                </a:solidFill>
                <a:latin typeface="Segoe UI Semilight" panose="020B0402040204020203" pitchFamily="34" charset="0"/>
                <a:ea typeface="Calibri" panose="020F0502020204030204" pitchFamily="34" charset="0"/>
                <a:cs typeface="Segoe UI Semilight" panose="020B0402040204020203" pitchFamily="34" charset="0"/>
              </a:rPr>
              <a:t>прямых </a:t>
            </a:r>
            <a:r>
              <a:rPr lang="ru-RU" sz="1500" dirty="0">
                <a:solidFill>
                  <a:srgbClr val="303136"/>
                </a:solidFill>
                <a:latin typeface="Segoe UI Semilight" panose="020B0402040204020203" pitchFamily="34" charset="0"/>
                <a:ea typeface="Calibri" panose="020F0502020204030204" pitchFamily="34" charset="0"/>
                <a:cs typeface="Segoe UI Semilight" panose="020B0402040204020203" pitchFamily="34" charset="0"/>
              </a:rPr>
              <a:t>ответов на вопросы прямого и косвенного обвинения без речевых уверток и «перевода» тем.</a:t>
            </a:r>
          </a:p>
          <a:p>
            <a:pPr marL="334800" indent="-257175">
              <a:spcAft>
                <a:spcPts val="900"/>
              </a:spcAft>
              <a:buClr>
                <a:srgbClr val="F87C00"/>
              </a:buClr>
              <a:buSzPct val="100000"/>
              <a:buFont typeface="Wingdings" panose="05000000000000000000" pitchFamily="2" charset="2"/>
              <a:buChar char="§"/>
            </a:pPr>
            <a:r>
              <a:rPr lang="ru-RU" sz="1500" dirty="0">
                <a:solidFill>
                  <a:srgbClr val="303136"/>
                </a:solidFill>
                <a:latin typeface="Segoe UI Semilight" panose="020B0402040204020203" pitchFamily="34" charset="0"/>
                <a:ea typeface="Calibri" panose="020F0502020204030204" pitchFamily="34" charset="0"/>
                <a:cs typeface="Segoe UI Semilight" panose="020B0402040204020203" pitchFamily="34" charset="0"/>
              </a:rPr>
              <a:t>Уменьшение числа подозреваемых лиц, «поручительство» за кого-то</a:t>
            </a:r>
            <a:r>
              <a:rPr lang="ru-RU" sz="1500" dirty="0">
                <a:solidFill>
                  <a:srgbClr val="303136"/>
                </a:solidFill>
                <a:latin typeface="Segoe UI Semilight" panose="020B0402040204020203" pitchFamily="34" charset="0"/>
                <a:ea typeface="Calibri" panose="020F0502020204030204" pitchFamily="34" charset="0"/>
                <a:cs typeface="Segoe UI Semilight" panose="020B0402040204020203" pitchFamily="34" charset="0"/>
              </a:rPr>
              <a:t>.</a:t>
            </a:r>
          </a:p>
          <a:p>
            <a:pPr marL="334800" indent="-257175">
              <a:spcAft>
                <a:spcPts val="900"/>
              </a:spcAft>
              <a:buClr>
                <a:srgbClr val="F87C00"/>
              </a:buClr>
              <a:buSzPct val="100000"/>
              <a:buFont typeface="Wingdings" panose="05000000000000000000" pitchFamily="2" charset="2"/>
              <a:buChar char="§"/>
            </a:pPr>
            <a:endParaRPr lang="ru-RU" sz="1500" dirty="0">
              <a:solidFill>
                <a:srgbClr val="303136"/>
              </a:solidFill>
              <a:latin typeface="Segoe UI Semilight" panose="020B0402040204020203" pitchFamily="34" charset="0"/>
              <a:ea typeface="Calibri" panose="020F0502020204030204" pitchFamily="34" charset="0"/>
              <a:cs typeface="Segoe UI Semilight" panose="020B0402040204020203" pitchFamily="34" charset="0"/>
            </a:endParaRPr>
          </a:p>
          <a:p>
            <a:pPr marL="334800" indent="-257175">
              <a:spcAft>
                <a:spcPts val="900"/>
              </a:spcAft>
              <a:buClr>
                <a:srgbClr val="F87C00"/>
              </a:buClr>
              <a:buSzPct val="100000"/>
              <a:buFont typeface="Wingdings" panose="05000000000000000000" pitchFamily="2" charset="2"/>
              <a:buChar char="§"/>
            </a:pPr>
            <a:r>
              <a:rPr lang="ru-RU" sz="1500" dirty="0">
                <a:solidFill>
                  <a:srgbClr val="303136"/>
                </a:solidFill>
                <a:latin typeface="Segoe UI Semilight" panose="020B0402040204020203" pitchFamily="34" charset="0"/>
                <a:ea typeface="Calibri" panose="020F0502020204030204" pitchFamily="34" charset="0"/>
                <a:cs typeface="Segoe UI Semilight" panose="020B0402040204020203" pitchFamily="34" charset="0"/>
              </a:rPr>
              <a:t>Присутствие или увеличение негативно окрашенных слов в отношении преступника и его действий.</a:t>
            </a:r>
          </a:p>
          <a:p>
            <a:pPr marL="334800" indent="-257175">
              <a:spcAft>
                <a:spcPts val="900"/>
              </a:spcAft>
              <a:buClr>
                <a:srgbClr val="F87C00"/>
              </a:buClr>
              <a:buSzPct val="100000"/>
              <a:buFont typeface="Wingdings" panose="05000000000000000000" pitchFamily="2" charset="2"/>
              <a:buChar char="§"/>
            </a:pPr>
            <a:r>
              <a:rPr lang="ru-RU" sz="1500" dirty="0">
                <a:solidFill>
                  <a:srgbClr val="303136"/>
                </a:solidFill>
                <a:latin typeface="Segoe UI Semilight" panose="020B0402040204020203" pitchFamily="34" charset="0"/>
                <a:ea typeface="Calibri" panose="020F0502020204030204" pitchFamily="34" charset="0"/>
                <a:cs typeface="Segoe UI Semilight" panose="020B0402040204020203" pitchFamily="34" charset="0"/>
              </a:rPr>
              <a:t>Конструктивное сотрудничество со следствием без повышенного сарказма со стремлением помочь.</a:t>
            </a:r>
          </a:p>
          <a:p>
            <a:pPr marL="334800" indent="-257175">
              <a:spcAft>
                <a:spcPts val="900"/>
              </a:spcAft>
              <a:buClr>
                <a:srgbClr val="F87C00"/>
              </a:buClr>
              <a:buSzPct val="100000"/>
              <a:buFont typeface="Wingdings" panose="05000000000000000000" pitchFamily="2" charset="2"/>
              <a:buChar char="§"/>
            </a:pPr>
            <a:r>
              <a:rPr lang="ru-RU" sz="1500" dirty="0">
                <a:solidFill>
                  <a:srgbClr val="303136"/>
                </a:solidFill>
                <a:latin typeface="Segoe UI Semilight" panose="020B0402040204020203" pitchFamily="34" charset="0"/>
                <a:ea typeface="Calibri" panose="020F0502020204030204" pitchFamily="34" charset="0"/>
                <a:cs typeface="Segoe UI Semilight" panose="020B0402040204020203" pitchFamily="34" charset="0"/>
              </a:rPr>
              <a:t>Детальное раскрытие известной информации о преступлении без перевода тем и лишних вопросов.</a:t>
            </a:r>
          </a:p>
          <a:p>
            <a:pPr marL="334800" indent="-257175">
              <a:spcAft>
                <a:spcPts val="900"/>
              </a:spcAft>
              <a:buClr>
                <a:srgbClr val="F87C00"/>
              </a:buClr>
              <a:buSzPct val="100000"/>
              <a:buFont typeface="Wingdings" panose="05000000000000000000" pitchFamily="2" charset="2"/>
              <a:buChar char="§"/>
            </a:pPr>
            <a:r>
              <a:rPr lang="ru-RU" sz="1500" dirty="0">
                <a:solidFill>
                  <a:srgbClr val="303136"/>
                </a:solidFill>
                <a:latin typeface="Segoe UI Semilight" panose="020B0402040204020203" pitchFamily="34" charset="0"/>
                <a:ea typeface="Calibri" panose="020F0502020204030204" pitchFamily="34" charset="0"/>
                <a:cs typeface="Segoe UI Semilight" panose="020B0402040204020203" pitchFamily="34" charset="0"/>
              </a:rPr>
              <a:t>Ассоциация с местом и событием преступления, стремление вспомнить как можно больше деталей и обстоятельств.</a:t>
            </a:r>
          </a:p>
        </p:txBody>
      </p:sp>
    </p:spTree>
    <p:extLst>
      <p:ext uri="{BB962C8B-B14F-4D97-AF65-F5344CB8AC3E}">
        <p14:creationId xmlns:p14="http://schemas.microsoft.com/office/powerpoint/2010/main" val="663336923"/>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Рисунок 6"/>
          <p:cNvPicPr>
            <a:picLocks noChangeAspect="1"/>
          </p:cNvPicPr>
          <p:nvPr/>
        </p:nvPicPr>
        <p:blipFill>
          <a:blip r:embed="rId2">
            <a:extLst>
              <a:ext uri="{BEBA8EAE-BF5A-486C-A8C5-ECC9F3942E4B}">
                <a14:imgProps xmlns:a14="http://schemas.microsoft.com/office/drawing/2010/main">
                  <a14:imgLayer r:embed="rId3">
                    <a14:imgEffect>
                      <a14:colorTemperature colorTemp="5900"/>
                    </a14:imgEffect>
                    <a14:imgEffect>
                      <a14:saturation sat="66000"/>
                    </a14:imgEffect>
                  </a14:imgLayer>
                </a14:imgProps>
              </a:ext>
              <a:ext uri="{28A0092B-C50C-407E-A947-70E740481C1C}">
                <a14:useLocalDpi xmlns:a14="http://schemas.microsoft.com/office/drawing/2010/main" val="0"/>
              </a:ext>
            </a:extLst>
          </a:blip>
          <a:stretch>
            <a:fillRect/>
          </a:stretch>
        </p:blipFill>
        <p:spPr>
          <a:xfrm>
            <a:off x="5634915" y="857250"/>
            <a:ext cx="3509085" cy="5143500"/>
          </a:xfrm>
          <a:prstGeom prst="rect">
            <a:avLst/>
          </a:prstGeom>
        </p:spPr>
      </p:pic>
      <p:grpSp>
        <p:nvGrpSpPr>
          <p:cNvPr id="11" name="Группа 10"/>
          <p:cNvGrpSpPr/>
          <p:nvPr/>
        </p:nvGrpSpPr>
        <p:grpSpPr>
          <a:xfrm>
            <a:off x="-1" y="1007811"/>
            <a:ext cx="5910201" cy="276999"/>
            <a:chOff x="-1" y="200747"/>
            <a:chExt cx="7880268" cy="369332"/>
          </a:xfrm>
        </p:grpSpPr>
        <p:grpSp>
          <p:nvGrpSpPr>
            <p:cNvPr id="14" name="Группа 13"/>
            <p:cNvGrpSpPr/>
            <p:nvPr/>
          </p:nvGrpSpPr>
          <p:grpSpPr>
            <a:xfrm>
              <a:off x="-1" y="216292"/>
              <a:ext cx="7880268" cy="324000"/>
              <a:chOff x="-1" y="216292"/>
              <a:chExt cx="7880268" cy="324000"/>
            </a:xfrm>
          </p:grpSpPr>
          <p:sp>
            <p:nvSpPr>
              <p:cNvPr id="16" name="Пятиугольник 15"/>
              <p:cNvSpPr/>
              <p:nvPr/>
            </p:nvSpPr>
            <p:spPr>
              <a:xfrm>
                <a:off x="-1" y="216292"/>
                <a:ext cx="7678569" cy="324000"/>
              </a:xfrm>
              <a:prstGeom prst="homePlate">
                <a:avLst/>
              </a:prstGeom>
              <a:solidFill>
                <a:srgbClr val="00A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7" name="Шеврон 16"/>
              <p:cNvSpPr/>
              <p:nvPr/>
            </p:nvSpPr>
            <p:spPr>
              <a:xfrm>
                <a:off x="7620642" y="216292"/>
                <a:ext cx="259625" cy="324000"/>
              </a:xfrm>
              <a:prstGeom prst="chevron">
                <a:avLst>
                  <a:gd name="adj" fmla="val 62229"/>
                </a:avLst>
              </a:prstGeom>
              <a:solidFill>
                <a:srgbClr val="00A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chemeClr val="tx1"/>
                  </a:solidFill>
                </a:endParaRPr>
              </a:p>
            </p:txBody>
          </p:sp>
        </p:grpSp>
        <p:sp>
          <p:nvSpPr>
            <p:cNvPr id="15" name="Прямоугольник 14"/>
            <p:cNvSpPr/>
            <p:nvPr/>
          </p:nvSpPr>
          <p:spPr>
            <a:xfrm>
              <a:off x="263694" y="200747"/>
              <a:ext cx="2760423" cy="369332"/>
            </a:xfrm>
            <a:prstGeom prst="rect">
              <a:avLst/>
            </a:prstGeom>
          </p:spPr>
          <p:txBody>
            <a:bodyPr wrap="square">
              <a:spAutoFit/>
            </a:bodyPr>
            <a:lstStyle/>
            <a:p>
              <a:r>
                <a:rPr lang="ru-RU" sz="1200" dirty="0">
                  <a:solidFill>
                    <a:schemeClr val="bg1"/>
                  </a:solidFill>
                  <a:latin typeface="Segoe UI" panose="020B0502040204020203" pitchFamily="34" charset="0"/>
                  <a:cs typeface="Segoe UI" panose="020B0502040204020203" pitchFamily="34" charset="0"/>
                </a:rPr>
                <a:t>Технологии детекции лжи</a:t>
              </a:r>
            </a:p>
          </p:txBody>
        </p:sp>
      </p:grpSp>
      <p:pic>
        <p:nvPicPr>
          <p:cNvPr id="8" name="Рисунок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21063" y="5473889"/>
            <a:ext cx="1501874" cy="270000"/>
          </a:xfrm>
          <a:prstGeom prst="rect">
            <a:avLst/>
          </a:prstGeom>
        </p:spPr>
      </p:pic>
      <p:sp>
        <p:nvSpPr>
          <p:cNvPr id="12" name="Прямоугольник 11"/>
          <p:cNvSpPr/>
          <p:nvPr/>
        </p:nvSpPr>
        <p:spPr>
          <a:xfrm>
            <a:off x="-1" y="1318407"/>
            <a:ext cx="5322938" cy="553998"/>
          </a:xfrm>
          <a:prstGeom prst="rect">
            <a:avLst/>
          </a:prstGeom>
          <a:noFill/>
        </p:spPr>
        <p:txBody>
          <a:bodyPr wrap="square">
            <a:spAutoFit/>
          </a:bodyPr>
          <a:lstStyle/>
          <a:p>
            <a:pPr marL="216000" algn="ctr"/>
            <a:r>
              <a:rPr lang="ru-RU" sz="1500" dirty="0">
                <a:solidFill>
                  <a:srgbClr val="303136"/>
                </a:solidFill>
                <a:latin typeface="Segoe UI Semibold" panose="020B0702040204020203" pitchFamily="34" charset="0"/>
                <a:cs typeface="Segoe UI Semibold" panose="020B0702040204020203" pitchFamily="34" charset="0"/>
              </a:rPr>
              <a:t>ПРИЗНАКИ НЕПОДГОТОВЛЕННОСТИ (</a:t>
            </a:r>
            <a:r>
              <a:rPr lang="ru-RU" sz="1500" dirty="0">
                <a:solidFill>
                  <a:srgbClr val="303136"/>
                </a:solidFill>
                <a:latin typeface="Segoe UI Semibold" panose="020B0702040204020203" pitchFamily="34" charset="0"/>
                <a:cs typeface="Segoe UI Semibold" panose="020B0702040204020203" pitchFamily="34" charset="0"/>
              </a:rPr>
              <a:t>СПОНТАННОСТИ) ПОКАЗАНИЙ</a:t>
            </a:r>
            <a:endParaRPr lang="ru-RU" sz="1500" dirty="0">
              <a:solidFill>
                <a:srgbClr val="303136"/>
              </a:solidFill>
              <a:latin typeface="Segoe UI Semibold" panose="020B0702040204020203" pitchFamily="34" charset="0"/>
              <a:cs typeface="Segoe UI Semibold" panose="020B0702040204020203" pitchFamily="34" charset="0"/>
            </a:endParaRPr>
          </a:p>
        </p:txBody>
      </p:sp>
      <p:sp>
        <p:nvSpPr>
          <p:cNvPr id="13" name="Прямоугольник 12"/>
          <p:cNvSpPr/>
          <p:nvPr/>
        </p:nvSpPr>
        <p:spPr>
          <a:xfrm>
            <a:off x="213340" y="2317627"/>
            <a:ext cx="5332245" cy="2287806"/>
          </a:xfrm>
          <a:prstGeom prst="rect">
            <a:avLst/>
          </a:prstGeom>
        </p:spPr>
        <p:txBody>
          <a:bodyPr wrap="square">
            <a:spAutoFit/>
          </a:bodyPr>
          <a:lstStyle/>
          <a:p>
            <a:pPr marL="334800" indent="-257175">
              <a:spcAft>
                <a:spcPts val="450"/>
              </a:spcAft>
              <a:buClr>
                <a:srgbClr val="F87C00"/>
              </a:buClr>
              <a:buSzPct val="100000"/>
              <a:buFont typeface="Wingdings" panose="05000000000000000000" pitchFamily="2" charset="2"/>
              <a:buChar char="§"/>
            </a:pPr>
            <a:r>
              <a:rPr lang="ru-RU" dirty="0">
                <a:solidFill>
                  <a:srgbClr val="303136"/>
                </a:solidFill>
                <a:latin typeface="Segoe UI Semilight" panose="020B0402040204020203" pitchFamily="34" charset="0"/>
                <a:ea typeface="Calibri" panose="020F0502020204030204" pitchFamily="34" charset="0"/>
                <a:cs typeface="Segoe UI Semilight" panose="020B0402040204020203" pitchFamily="34" charset="0"/>
              </a:rPr>
              <a:t>повторы и возвраты к ранее </a:t>
            </a:r>
            <a:r>
              <a:rPr lang="ru-RU" dirty="0">
                <a:solidFill>
                  <a:srgbClr val="303136"/>
                </a:solidFill>
                <a:latin typeface="Segoe UI Semilight" panose="020B0402040204020203" pitchFamily="34" charset="0"/>
                <a:ea typeface="Calibri" panose="020F0502020204030204" pitchFamily="34" charset="0"/>
                <a:cs typeface="Segoe UI Semilight" panose="020B0402040204020203" pitchFamily="34" charset="0"/>
              </a:rPr>
              <a:t>сказанному;</a:t>
            </a:r>
            <a:endParaRPr lang="ru-RU" dirty="0">
              <a:solidFill>
                <a:srgbClr val="303136"/>
              </a:solidFill>
              <a:latin typeface="Segoe UI Semilight" panose="020B0402040204020203" pitchFamily="34" charset="0"/>
              <a:ea typeface="Calibri" panose="020F0502020204030204" pitchFamily="34" charset="0"/>
              <a:cs typeface="Segoe UI Semilight" panose="020B0402040204020203" pitchFamily="34" charset="0"/>
            </a:endParaRPr>
          </a:p>
          <a:p>
            <a:pPr marL="334800" indent="-257175">
              <a:spcAft>
                <a:spcPts val="450"/>
              </a:spcAft>
              <a:buClr>
                <a:srgbClr val="F87C00"/>
              </a:buClr>
              <a:buSzPct val="100000"/>
              <a:buFont typeface="Wingdings" panose="05000000000000000000" pitchFamily="2" charset="2"/>
              <a:buChar char="§"/>
            </a:pPr>
            <a:r>
              <a:rPr lang="ru-RU" dirty="0">
                <a:solidFill>
                  <a:srgbClr val="303136"/>
                </a:solidFill>
                <a:latin typeface="Segoe UI Semilight" panose="020B0402040204020203" pitchFamily="34" charset="0"/>
                <a:ea typeface="Calibri" panose="020F0502020204030204" pitchFamily="34" charset="0"/>
                <a:cs typeface="Segoe UI Semilight" panose="020B0402040204020203" pitchFamily="34" charset="0"/>
              </a:rPr>
              <a:t>наличие незаполненных и заполненных </a:t>
            </a:r>
            <a:r>
              <a:rPr lang="ru-RU" dirty="0">
                <a:solidFill>
                  <a:srgbClr val="303136"/>
                </a:solidFill>
                <a:latin typeface="Segoe UI Semilight" panose="020B0402040204020203" pitchFamily="34" charset="0"/>
                <a:ea typeface="Calibri" panose="020F0502020204030204" pitchFamily="34" charset="0"/>
                <a:cs typeface="Segoe UI Semilight" panose="020B0402040204020203" pitchFamily="34" charset="0"/>
              </a:rPr>
              <a:t>пауз;</a:t>
            </a:r>
            <a:endParaRPr lang="ru-RU" dirty="0">
              <a:solidFill>
                <a:srgbClr val="303136"/>
              </a:solidFill>
              <a:latin typeface="Segoe UI Semilight" panose="020B0402040204020203" pitchFamily="34" charset="0"/>
              <a:ea typeface="Calibri" panose="020F0502020204030204" pitchFamily="34" charset="0"/>
              <a:cs typeface="Segoe UI Semilight" panose="020B0402040204020203" pitchFamily="34" charset="0"/>
            </a:endParaRPr>
          </a:p>
          <a:p>
            <a:pPr marL="334800" indent="-257175">
              <a:spcAft>
                <a:spcPts val="450"/>
              </a:spcAft>
              <a:buClr>
                <a:srgbClr val="F87C00"/>
              </a:buClr>
              <a:buSzPct val="100000"/>
              <a:buFont typeface="Wingdings" panose="05000000000000000000" pitchFamily="2" charset="2"/>
              <a:buChar char="§"/>
            </a:pPr>
            <a:r>
              <a:rPr lang="ru-RU" dirty="0">
                <a:solidFill>
                  <a:srgbClr val="303136"/>
                </a:solidFill>
                <a:latin typeface="Segoe UI Semilight" panose="020B0402040204020203" pitchFamily="34" charset="0"/>
                <a:ea typeface="Calibri" panose="020F0502020204030204" pitchFamily="34" charset="0"/>
                <a:cs typeface="Segoe UI Semilight" panose="020B0402040204020203" pitchFamily="34" charset="0"/>
              </a:rPr>
              <a:t>самостоятельная коррекция (</a:t>
            </a:r>
            <a:r>
              <a:rPr lang="ru-RU" dirty="0" err="1">
                <a:solidFill>
                  <a:srgbClr val="303136"/>
                </a:solidFill>
                <a:latin typeface="Segoe UI Semilight" panose="020B0402040204020203" pitchFamily="34" charset="0"/>
                <a:ea typeface="Calibri" panose="020F0502020204030204" pitchFamily="34" charset="0"/>
                <a:cs typeface="Segoe UI Semilight" panose="020B0402040204020203" pitchFamily="34" charset="0"/>
              </a:rPr>
              <a:t>переформулирование</a:t>
            </a:r>
            <a:r>
              <a:rPr lang="ru-RU" dirty="0">
                <a:solidFill>
                  <a:srgbClr val="303136"/>
                </a:solidFill>
                <a:latin typeface="Segoe UI Semilight" panose="020B0402040204020203" pitchFamily="34" charset="0"/>
                <a:ea typeface="Calibri" panose="020F0502020204030204" pitchFamily="34" charset="0"/>
                <a:cs typeface="Segoe UI Semilight" panose="020B0402040204020203" pitchFamily="34" charset="0"/>
              </a:rPr>
              <a:t>) предложений и </a:t>
            </a:r>
            <a:r>
              <a:rPr lang="ru-RU" dirty="0">
                <a:solidFill>
                  <a:srgbClr val="303136"/>
                </a:solidFill>
                <a:latin typeface="Segoe UI Semilight" panose="020B0402040204020203" pitchFamily="34" charset="0"/>
                <a:ea typeface="Calibri" panose="020F0502020204030204" pitchFamily="34" charset="0"/>
                <a:cs typeface="Segoe UI Semilight" panose="020B0402040204020203" pitchFamily="34" charset="0"/>
              </a:rPr>
              <a:t>фраз;</a:t>
            </a:r>
            <a:endParaRPr lang="ru-RU" dirty="0">
              <a:solidFill>
                <a:srgbClr val="303136"/>
              </a:solidFill>
              <a:latin typeface="Segoe UI Semilight" panose="020B0402040204020203" pitchFamily="34" charset="0"/>
              <a:ea typeface="Calibri" panose="020F0502020204030204" pitchFamily="34" charset="0"/>
              <a:cs typeface="Segoe UI Semilight" panose="020B0402040204020203" pitchFamily="34" charset="0"/>
            </a:endParaRPr>
          </a:p>
          <a:p>
            <a:pPr marL="334800" indent="-257175">
              <a:spcAft>
                <a:spcPts val="450"/>
              </a:spcAft>
              <a:buClr>
                <a:srgbClr val="F87C00"/>
              </a:buClr>
              <a:buSzPct val="100000"/>
              <a:buFont typeface="Wingdings" panose="05000000000000000000" pitchFamily="2" charset="2"/>
              <a:buChar char="§"/>
            </a:pPr>
            <a:r>
              <a:rPr lang="ru-RU" dirty="0">
                <a:solidFill>
                  <a:srgbClr val="303136"/>
                </a:solidFill>
                <a:latin typeface="Segoe UI Semilight" panose="020B0402040204020203" pitchFamily="34" charset="0"/>
                <a:ea typeface="Calibri" panose="020F0502020204030204" pitchFamily="34" charset="0"/>
                <a:cs typeface="Segoe UI Semilight" panose="020B0402040204020203" pitchFamily="34" charset="0"/>
              </a:rPr>
              <a:t>замена </a:t>
            </a:r>
            <a:r>
              <a:rPr lang="ru-RU" dirty="0">
                <a:solidFill>
                  <a:srgbClr val="303136"/>
                </a:solidFill>
                <a:latin typeface="Segoe UI Semilight" panose="020B0402040204020203" pitchFamily="34" charset="0"/>
                <a:ea typeface="Calibri" panose="020F0502020204030204" pitchFamily="34" charset="0"/>
                <a:cs typeface="Segoe UI Semilight" panose="020B0402040204020203" pitchFamily="34" charset="0"/>
              </a:rPr>
              <a:t>слов;</a:t>
            </a:r>
            <a:endParaRPr lang="ru-RU" dirty="0">
              <a:solidFill>
                <a:srgbClr val="303136"/>
              </a:solidFill>
              <a:latin typeface="Segoe UI Semilight" panose="020B0402040204020203" pitchFamily="34" charset="0"/>
              <a:ea typeface="Calibri" panose="020F0502020204030204" pitchFamily="34" charset="0"/>
              <a:cs typeface="Segoe UI Semilight" panose="020B0402040204020203" pitchFamily="34" charset="0"/>
            </a:endParaRPr>
          </a:p>
          <a:p>
            <a:pPr marL="334800" indent="-257175">
              <a:spcAft>
                <a:spcPts val="450"/>
              </a:spcAft>
              <a:buClr>
                <a:srgbClr val="F87C00"/>
              </a:buClr>
              <a:buSzPct val="100000"/>
              <a:buFont typeface="Wingdings" panose="05000000000000000000" pitchFamily="2" charset="2"/>
              <a:buChar char="§"/>
            </a:pPr>
            <a:r>
              <a:rPr lang="ru-RU" dirty="0">
                <a:solidFill>
                  <a:srgbClr val="303136"/>
                </a:solidFill>
                <a:latin typeface="Segoe UI Semilight" panose="020B0402040204020203" pitchFamily="34" charset="0"/>
                <a:ea typeface="Calibri" panose="020F0502020204030204" pitchFamily="34" charset="0"/>
                <a:cs typeface="Segoe UI Semilight" panose="020B0402040204020203" pitchFamily="34" charset="0"/>
              </a:rPr>
              <a:t>наличие незавершенных предложений и сомнений в сказанном.</a:t>
            </a:r>
          </a:p>
        </p:txBody>
      </p:sp>
    </p:spTree>
    <p:extLst>
      <p:ext uri="{BB962C8B-B14F-4D97-AF65-F5344CB8AC3E}">
        <p14:creationId xmlns:p14="http://schemas.microsoft.com/office/powerpoint/2010/main" val="1116053284"/>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Рисунок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21063" y="5473889"/>
            <a:ext cx="1501874" cy="270000"/>
          </a:xfrm>
          <a:prstGeom prst="rect">
            <a:avLst/>
          </a:prstGeom>
        </p:spPr>
      </p:pic>
      <p:sp>
        <p:nvSpPr>
          <p:cNvPr id="9" name="Прямоугольник 8"/>
          <p:cNvSpPr/>
          <p:nvPr/>
        </p:nvSpPr>
        <p:spPr>
          <a:xfrm rot="5400000">
            <a:off x="4436999" y="-3388595"/>
            <a:ext cx="270000" cy="9144002"/>
          </a:xfrm>
          <a:prstGeom prst="rect">
            <a:avLst/>
          </a:prstGeom>
          <a:solidFill>
            <a:srgbClr val="00A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latin typeface="Segoe UI Semilight" panose="020B0402040204020203" pitchFamily="34" charset="0"/>
            </a:endParaRPr>
          </a:p>
        </p:txBody>
      </p:sp>
      <p:sp>
        <p:nvSpPr>
          <p:cNvPr id="10" name="Прямоугольник 9"/>
          <p:cNvSpPr/>
          <p:nvPr/>
        </p:nvSpPr>
        <p:spPr>
          <a:xfrm>
            <a:off x="218449" y="1041407"/>
            <a:ext cx="2921697" cy="369332"/>
          </a:xfrm>
          <a:prstGeom prst="rect">
            <a:avLst/>
          </a:prstGeom>
        </p:spPr>
        <p:txBody>
          <a:bodyPr wrap="none">
            <a:spAutoFit/>
          </a:bodyPr>
          <a:lstStyle/>
          <a:p>
            <a:r>
              <a:rPr lang="ru-RU" dirty="0">
                <a:solidFill>
                  <a:schemeClr val="bg1"/>
                </a:solidFill>
                <a:latin typeface="Segoe UI" panose="020B0502040204020203" pitchFamily="34" charset="0"/>
                <a:cs typeface="Segoe UI" panose="020B0502040204020203" pitchFamily="34" charset="0"/>
              </a:rPr>
              <a:t>Технологии детекции лжи</a:t>
            </a:r>
          </a:p>
        </p:txBody>
      </p:sp>
      <p:sp>
        <p:nvSpPr>
          <p:cNvPr id="12" name="Прямоугольник 11"/>
          <p:cNvSpPr/>
          <p:nvPr/>
        </p:nvSpPr>
        <p:spPr>
          <a:xfrm>
            <a:off x="-2" y="1318407"/>
            <a:ext cx="9144002" cy="346249"/>
          </a:xfrm>
          <a:prstGeom prst="rect">
            <a:avLst/>
          </a:prstGeom>
          <a:noFill/>
        </p:spPr>
        <p:txBody>
          <a:bodyPr wrap="square">
            <a:spAutoFit/>
          </a:bodyPr>
          <a:lstStyle/>
          <a:p>
            <a:pPr marL="216000" algn="ctr"/>
            <a:r>
              <a:rPr lang="ru-RU" sz="1650" dirty="0">
                <a:solidFill>
                  <a:srgbClr val="303136"/>
                </a:solidFill>
                <a:latin typeface="Segoe UI Semibold" panose="020B0702040204020203" pitchFamily="34" charset="0"/>
                <a:cs typeface="Segoe UI Semibold" panose="020B0702040204020203" pitchFamily="34" charset="0"/>
              </a:rPr>
              <a:t>ПРИЗНАКИ </a:t>
            </a:r>
            <a:r>
              <a:rPr lang="ru-RU" sz="1650" dirty="0">
                <a:solidFill>
                  <a:srgbClr val="303136"/>
                </a:solidFill>
                <a:latin typeface="Segoe UI Semibold" panose="020B0702040204020203" pitchFamily="34" charset="0"/>
                <a:cs typeface="Segoe UI Semibold" panose="020B0702040204020203" pitchFamily="34" charset="0"/>
              </a:rPr>
              <a:t>ПОДГОТОВЛЕННОСТИ  ПОКАЗАНИЙ</a:t>
            </a:r>
            <a:endParaRPr lang="ru-RU" sz="1650" dirty="0">
              <a:solidFill>
                <a:srgbClr val="303136"/>
              </a:solidFill>
              <a:latin typeface="Segoe UI Semibold" panose="020B0702040204020203" pitchFamily="34" charset="0"/>
              <a:cs typeface="Segoe UI Semibold" panose="020B0702040204020203" pitchFamily="34" charset="0"/>
            </a:endParaRPr>
          </a:p>
        </p:txBody>
      </p:sp>
      <p:sp>
        <p:nvSpPr>
          <p:cNvPr id="14" name="Прямоугольник 13"/>
          <p:cNvSpPr/>
          <p:nvPr/>
        </p:nvSpPr>
        <p:spPr>
          <a:xfrm>
            <a:off x="218449" y="1855341"/>
            <a:ext cx="8239751" cy="3434273"/>
          </a:xfrm>
          <a:prstGeom prst="rect">
            <a:avLst/>
          </a:prstGeom>
        </p:spPr>
        <p:txBody>
          <a:bodyPr wrap="square">
            <a:spAutoFit/>
          </a:bodyPr>
          <a:lstStyle/>
          <a:p>
            <a:pPr marL="334800" indent="-257175">
              <a:spcAft>
                <a:spcPts val="900"/>
              </a:spcAft>
              <a:buClr>
                <a:srgbClr val="F87C00"/>
              </a:buClr>
              <a:buSzPct val="100000"/>
              <a:buFont typeface="Wingdings" panose="05000000000000000000" pitchFamily="2" charset="2"/>
              <a:buChar char="§"/>
            </a:pPr>
            <a:r>
              <a:rPr lang="ru-RU" dirty="0">
                <a:solidFill>
                  <a:srgbClr val="303136"/>
                </a:solidFill>
                <a:latin typeface="Segoe UI Semilight" panose="020B0402040204020203" pitchFamily="34" charset="0"/>
                <a:ea typeface="Calibri" panose="020F0502020204030204" pitchFamily="34" charset="0"/>
                <a:cs typeface="Segoe UI Semilight" panose="020B0402040204020203" pitchFamily="34" charset="0"/>
              </a:rPr>
              <a:t>Использование слов, не характерных для возраста, уровня образования, профессиональной деятельности, социальной группы опрашиваемого.</a:t>
            </a:r>
          </a:p>
          <a:p>
            <a:pPr marL="334800" indent="-257175">
              <a:spcAft>
                <a:spcPts val="900"/>
              </a:spcAft>
              <a:buClr>
                <a:srgbClr val="F87C00"/>
              </a:buClr>
              <a:buSzPct val="100000"/>
              <a:buFont typeface="Wingdings" panose="05000000000000000000" pitchFamily="2" charset="2"/>
              <a:buChar char="§"/>
            </a:pPr>
            <a:r>
              <a:rPr lang="ru-RU" dirty="0">
                <a:solidFill>
                  <a:srgbClr val="303136"/>
                </a:solidFill>
                <a:latin typeface="Segoe UI Semilight" panose="020B0402040204020203" pitchFamily="34" charset="0"/>
                <a:ea typeface="Calibri" panose="020F0502020204030204" pitchFamily="34" charset="0"/>
                <a:cs typeface="Segoe UI Semilight" panose="020B0402040204020203" pitchFamily="34" charset="0"/>
              </a:rPr>
              <a:t>Контроль в речи.</a:t>
            </a:r>
          </a:p>
          <a:p>
            <a:pPr marL="334800" indent="-257175">
              <a:spcAft>
                <a:spcPts val="900"/>
              </a:spcAft>
              <a:buClr>
                <a:srgbClr val="F87C00"/>
              </a:buClr>
              <a:buSzPct val="100000"/>
              <a:buFont typeface="Wingdings" panose="05000000000000000000" pitchFamily="2" charset="2"/>
              <a:buChar char="§"/>
            </a:pPr>
            <a:r>
              <a:rPr lang="ru-RU" dirty="0">
                <a:solidFill>
                  <a:srgbClr val="303136"/>
                </a:solidFill>
                <a:latin typeface="Segoe UI Semilight" panose="020B0402040204020203" pitchFamily="34" charset="0"/>
                <a:ea typeface="Calibri" panose="020F0502020204030204" pitchFamily="34" charset="0"/>
                <a:cs typeface="Segoe UI Semilight" panose="020B0402040204020203" pitchFamily="34" charset="0"/>
              </a:rPr>
              <a:t>Высокая организованность устного текста: согласованное начало, середина и конец.</a:t>
            </a:r>
          </a:p>
          <a:p>
            <a:pPr marL="334800" indent="-257175">
              <a:spcAft>
                <a:spcPts val="900"/>
              </a:spcAft>
              <a:buClr>
                <a:srgbClr val="F87C00"/>
              </a:buClr>
              <a:buSzPct val="100000"/>
              <a:buFont typeface="Wingdings" panose="05000000000000000000" pitchFamily="2" charset="2"/>
              <a:buChar char="§"/>
            </a:pPr>
            <a:r>
              <a:rPr lang="ru-RU" dirty="0">
                <a:solidFill>
                  <a:srgbClr val="303136"/>
                </a:solidFill>
                <a:latin typeface="Segoe UI Semilight" panose="020B0402040204020203" pitchFamily="34" charset="0"/>
                <a:ea typeface="Calibri" panose="020F0502020204030204" pitchFamily="34" charset="0"/>
                <a:cs typeface="Segoe UI Semilight" panose="020B0402040204020203" pitchFamily="34" charset="0"/>
              </a:rPr>
              <a:t>Речевое воздействие на следователя со стороны опрашиваемого:</a:t>
            </a:r>
          </a:p>
          <a:p>
            <a:pPr marL="763425" lvl="2">
              <a:spcAft>
                <a:spcPts val="450"/>
              </a:spcAft>
              <a:buClr>
                <a:srgbClr val="F87C00"/>
              </a:buClr>
              <a:buSzPct val="100000"/>
            </a:pPr>
            <a:r>
              <a:rPr lang="ru-RU" sz="1500" i="1" dirty="0">
                <a:solidFill>
                  <a:srgbClr val="00A6FF"/>
                </a:solidFill>
                <a:latin typeface="Segoe UI Semilight" panose="020B0402040204020203" pitchFamily="34" charset="0"/>
                <a:ea typeface="Calibri" panose="020F0502020204030204" pitchFamily="34" charset="0"/>
                <a:cs typeface="Segoe UI Semilight" panose="020B0402040204020203" pitchFamily="34" charset="0"/>
              </a:rPr>
              <a:t>а)</a:t>
            </a:r>
            <a:r>
              <a:rPr lang="ru-RU" sz="1500" i="1" dirty="0">
                <a:solidFill>
                  <a:srgbClr val="303136"/>
                </a:solidFill>
                <a:latin typeface="Segoe UI Semilight" panose="020B0402040204020203" pitchFamily="34" charset="0"/>
                <a:ea typeface="Calibri" panose="020F0502020204030204" pitchFamily="34" charset="0"/>
                <a:cs typeface="Segoe UI Semilight" panose="020B0402040204020203" pitchFamily="34" charset="0"/>
              </a:rPr>
              <a:t> не вводя новых значений, опрашиваемый изменяет акцент смысловых значений вопросов следователя;</a:t>
            </a:r>
          </a:p>
          <a:p>
            <a:pPr marL="763425" lvl="2">
              <a:spcAft>
                <a:spcPts val="450"/>
              </a:spcAft>
              <a:buClr>
                <a:srgbClr val="F87C00"/>
              </a:buClr>
              <a:buSzPct val="100000"/>
            </a:pPr>
            <a:r>
              <a:rPr lang="ru-RU" sz="1500" i="1" dirty="0">
                <a:solidFill>
                  <a:srgbClr val="00A6FF"/>
                </a:solidFill>
                <a:latin typeface="Segoe UI Semilight" panose="020B0402040204020203" pitchFamily="34" charset="0"/>
                <a:ea typeface="Calibri" panose="020F0502020204030204" pitchFamily="34" charset="0"/>
                <a:cs typeface="Segoe UI Semilight" panose="020B0402040204020203" pitchFamily="34" charset="0"/>
              </a:rPr>
              <a:t>б) </a:t>
            </a:r>
            <a:r>
              <a:rPr lang="ru-RU" sz="1500" i="1" dirty="0">
                <a:solidFill>
                  <a:srgbClr val="303136"/>
                </a:solidFill>
                <a:latin typeface="Segoe UI Semilight" panose="020B0402040204020203" pitchFamily="34" charset="0"/>
                <a:ea typeface="Calibri" panose="020F0502020204030204" pitchFamily="34" charset="0"/>
                <a:cs typeface="Segoe UI Semilight" panose="020B0402040204020203" pitchFamily="34" charset="0"/>
              </a:rPr>
              <a:t>не сообщая следователю практически ничего нового, опрашиваемый расставляет акценты в речи, сосредотачивая внимание на том, как следователь реагирует на его сообщения. </a:t>
            </a:r>
            <a:endParaRPr lang="ru-RU" sz="1500" i="1" dirty="0">
              <a:solidFill>
                <a:srgbClr val="303136"/>
              </a:solidFill>
              <a:latin typeface="Segoe UI Semilight" panose="020B0402040204020203" pitchFamily="34" charset="0"/>
              <a:ea typeface="Calibri" panose="020F0502020204030204" pitchFamily="34" charset="0"/>
              <a:cs typeface="Segoe UI Semilight" panose="020B0402040204020203" pitchFamily="34" charset="0"/>
            </a:endParaRPr>
          </a:p>
        </p:txBody>
      </p:sp>
    </p:spTree>
    <p:extLst>
      <p:ext uri="{BB962C8B-B14F-4D97-AF65-F5344CB8AC3E}">
        <p14:creationId xmlns:p14="http://schemas.microsoft.com/office/powerpoint/2010/main" val="1385371290"/>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tretch>
            <a:fillRect/>
          </a:stretch>
        </p:blipFill>
        <p:spPr>
          <a:xfrm>
            <a:off x="5643572" y="857249"/>
            <a:ext cx="3510359" cy="5143500"/>
          </a:xfrm>
          <a:prstGeom prst="rect">
            <a:avLst/>
          </a:prstGeom>
        </p:spPr>
      </p:pic>
      <p:pic>
        <p:nvPicPr>
          <p:cNvPr id="8" name="Рисунок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21063" y="5473889"/>
            <a:ext cx="1501874" cy="270000"/>
          </a:xfrm>
          <a:prstGeom prst="rect">
            <a:avLst/>
          </a:prstGeom>
        </p:spPr>
      </p:pic>
      <p:sp>
        <p:nvSpPr>
          <p:cNvPr id="3" name="Прямоугольник 2"/>
          <p:cNvSpPr/>
          <p:nvPr/>
        </p:nvSpPr>
        <p:spPr>
          <a:xfrm>
            <a:off x="748951" y="2431423"/>
            <a:ext cx="4229363" cy="2074927"/>
          </a:xfrm>
          <a:prstGeom prst="rect">
            <a:avLst/>
          </a:prstGeom>
        </p:spPr>
        <p:txBody>
          <a:bodyPr wrap="none">
            <a:spAutoFit/>
          </a:bodyPr>
          <a:lstStyle/>
          <a:p>
            <a:pPr marL="214313" indent="-214313">
              <a:spcAft>
                <a:spcPts val="450"/>
              </a:spcAft>
              <a:buClr>
                <a:srgbClr val="F87B00"/>
              </a:buClr>
              <a:buSzPct val="100000"/>
              <a:buFont typeface="Wingdings" panose="05000000000000000000" pitchFamily="2" charset="2"/>
              <a:buChar char="§"/>
            </a:pPr>
            <a:r>
              <a:rPr lang="ru-RU" dirty="0">
                <a:solidFill>
                  <a:srgbClr val="303136"/>
                </a:solidFill>
                <a:latin typeface="Segoe UI Semilight" panose="020B0402040204020203" pitchFamily="34" charset="0"/>
                <a:ea typeface="Calibri" panose="020F0502020204030204" pitchFamily="34" charset="0"/>
                <a:cs typeface="Segoe UI Semilight" panose="020B0402040204020203" pitchFamily="34" charset="0"/>
              </a:rPr>
              <a:t>дыхание</a:t>
            </a:r>
            <a:r>
              <a:rPr lang="ru-RU" dirty="0">
                <a:solidFill>
                  <a:srgbClr val="303136"/>
                </a:solidFill>
                <a:latin typeface="Segoe UI Semilight" panose="020B0402040204020203" pitchFamily="34" charset="0"/>
                <a:ea typeface="Calibri" panose="020F0502020204030204" pitchFamily="34" charset="0"/>
                <a:cs typeface="Segoe UI Semilight" panose="020B0402040204020203" pitchFamily="34" charset="0"/>
              </a:rPr>
              <a:t>;</a:t>
            </a:r>
          </a:p>
          <a:p>
            <a:pPr marL="214313" indent="-214313">
              <a:spcAft>
                <a:spcPts val="450"/>
              </a:spcAft>
              <a:buClr>
                <a:srgbClr val="F87B00"/>
              </a:buClr>
              <a:buSzPct val="100000"/>
              <a:buFont typeface="Wingdings" panose="05000000000000000000" pitchFamily="2" charset="2"/>
              <a:buChar char="§"/>
            </a:pPr>
            <a:r>
              <a:rPr lang="ru-RU" dirty="0">
                <a:solidFill>
                  <a:srgbClr val="303136"/>
                </a:solidFill>
                <a:latin typeface="Segoe UI Semilight" panose="020B0402040204020203" pitchFamily="34" charset="0"/>
                <a:ea typeface="Calibri" panose="020F0502020204030204" pitchFamily="34" charset="0"/>
                <a:cs typeface="Segoe UI Semilight" panose="020B0402040204020203" pitchFamily="34" charset="0"/>
              </a:rPr>
              <a:t>ВНС;</a:t>
            </a:r>
            <a:endParaRPr lang="ru-RU" dirty="0">
              <a:solidFill>
                <a:srgbClr val="303136"/>
              </a:solidFill>
              <a:latin typeface="Segoe UI Semilight" panose="020B0402040204020203" pitchFamily="34" charset="0"/>
              <a:ea typeface="Calibri" panose="020F0502020204030204" pitchFamily="34" charset="0"/>
              <a:cs typeface="Segoe UI Semilight" panose="020B0402040204020203" pitchFamily="34" charset="0"/>
            </a:endParaRPr>
          </a:p>
          <a:p>
            <a:pPr marL="214313" indent="-214313">
              <a:spcAft>
                <a:spcPts val="450"/>
              </a:spcAft>
              <a:buClr>
                <a:srgbClr val="F87B00"/>
              </a:buClr>
              <a:buSzPct val="100000"/>
              <a:buFont typeface="Wingdings" panose="05000000000000000000" pitchFamily="2" charset="2"/>
              <a:buChar char="§"/>
            </a:pPr>
            <a:r>
              <a:rPr lang="ru-RU" dirty="0">
                <a:solidFill>
                  <a:srgbClr val="303136"/>
                </a:solidFill>
                <a:latin typeface="Segoe UI Semilight" panose="020B0402040204020203" pitchFamily="34" charset="0"/>
                <a:ea typeface="Calibri" panose="020F0502020204030204" pitchFamily="34" charset="0"/>
                <a:cs typeface="Segoe UI Semilight" panose="020B0402040204020203" pitchFamily="34" charset="0"/>
              </a:rPr>
              <a:t>лицо;</a:t>
            </a:r>
            <a:endParaRPr lang="ru-RU" dirty="0">
              <a:solidFill>
                <a:srgbClr val="303136"/>
              </a:solidFill>
              <a:latin typeface="Segoe UI Semilight" panose="020B0402040204020203" pitchFamily="34" charset="0"/>
              <a:ea typeface="Calibri" panose="020F0502020204030204" pitchFamily="34" charset="0"/>
              <a:cs typeface="Segoe UI Semilight" panose="020B0402040204020203" pitchFamily="34" charset="0"/>
            </a:endParaRPr>
          </a:p>
          <a:p>
            <a:pPr marL="214313" indent="-214313">
              <a:spcAft>
                <a:spcPts val="450"/>
              </a:spcAft>
              <a:buClr>
                <a:srgbClr val="F87B00"/>
              </a:buClr>
              <a:buSzPct val="100000"/>
              <a:buFont typeface="Wingdings" panose="05000000000000000000" pitchFamily="2" charset="2"/>
              <a:buChar char="§"/>
            </a:pPr>
            <a:r>
              <a:rPr lang="ru-RU" dirty="0">
                <a:solidFill>
                  <a:srgbClr val="303136"/>
                </a:solidFill>
                <a:latin typeface="Segoe UI Semilight" panose="020B0402040204020203" pitchFamily="34" charset="0"/>
                <a:ea typeface="Calibri" panose="020F0502020204030204" pitchFamily="34" charset="0"/>
                <a:cs typeface="Segoe UI Semilight" panose="020B0402040204020203" pitchFamily="34" charset="0"/>
              </a:rPr>
              <a:t>жесты;</a:t>
            </a:r>
            <a:endParaRPr lang="ru-RU" dirty="0">
              <a:solidFill>
                <a:srgbClr val="303136"/>
              </a:solidFill>
              <a:latin typeface="Segoe UI Semilight" panose="020B0402040204020203" pitchFamily="34" charset="0"/>
              <a:ea typeface="Calibri" panose="020F0502020204030204" pitchFamily="34" charset="0"/>
              <a:cs typeface="Segoe UI Semilight" panose="020B0402040204020203" pitchFamily="34" charset="0"/>
            </a:endParaRPr>
          </a:p>
          <a:p>
            <a:pPr marL="214313" indent="-214313">
              <a:spcAft>
                <a:spcPts val="450"/>
              </a:spcAft>
              <a:buClr>
                <a:srgbClr val="F87B00"/>
              </a:buClr>
              <a:buSzPct val="100000"/>
              <a:buFont typeface="Wingdings" panose="05000000000000000000" pitchFamily="2" charset="2"/>
              <a:buChar char="§"/>
            </a:pPr>
            <a:r>
              <a:rPr lang="ru-RU" dirty="0">
                <a:solidFill>
                  <a:srgbClr val="303136"/>
                </a:solidFill>
                <a:latin typeface="Segoe UI Semilight" panose="020B0402040204020203" pitchFamily="34" charset="0"/>
                <a:ea typeface="Calibri" panose="020F0502020204030204" pitchFamily="34" charset="0"/>
                <a:cs typeface="Segoe UI Semilight" panose="020B0402040204020203" pitchFamily="34" charset="0"/>
              </a:rPr>
              <a:t>ТОЗ и </a:t>
            </a:r>
            <a:r>
              <a:rPr lang="ru-RU" dirty="0">
                <a:solidFill>
                  <a:srgbClr val="303136"/>
                </a:solidFill>
                <a:latin typeface="Segoe UI Semilight" panose="020B0402040204020203" pitchFamily="34" charset="0"/>
                <a:ea typeface="Calibri" panose="020F0502020204030204" pitchFamily="34" charset="0"/>
                <a:cs typeface="Segoe UI Semilight" panose="020B0402040204020203" pitchFamily="34" charset="0"/>
              </a:rPr>
              <a:t>глаза;</a:t>
            </a:r>
            <a:endParaRPr lang="ru-RU" dirty="0">
              <a:solidFill>
                <a:srgbClr val="303136"/>
              </a:solidFill>
              <a:latin typeface="Segoe UI Semilight" panose="020B0402040204020203" pitchFamily="34" charset="0"/>
              <a:ea typeface="Calibri" panose="020F0502020204030204" pitchFamily="34" charset="0"/>
              <a:cs typeface="Segoe UI Semilight" panose="020B0402040204020203" pitchFamily="34" charset="0"/>
            </a:endParaRPr>
          </a:p>
          <a:p>
            <a:pPr marL="214313" indent="-214313">
              <a:spcAft>
                <a:spcPts val="450"/>
              </a:spcAft>
              <a:buClr>
                <a:srgbClr val="F87B00"/>
              </a:buClr>
              <a:buSzPct val="100000"/>
              <a:buFont typeface="Wingdings" panose="05000000000000000000" pitchFamily="2" charset="2"/>
              <a:buChar char="§"/>
            </a:pPr>
            <a:r>
              <a:rPr lang="ru-RU" dirty="0">
                <a:solidFill>
                  <a:srgbClr val="303136"/>
                </a:solidFill>
                <a:latin typeface="Segoe UI Semilight" panose="020B0402040204020203" pitchFamily="34" charset="0"/>
                <a:ea typeface="Calibri" panose="020F0502020204030204" pitchFamily="34" charset="0"/>
                <a:cs typeface="Segoe UI Semilight" panose="020B0402040204020203" pitchFamily="34" charset="0"/>
              </a:rPr>
              <a:t>эмоции: </a:t>
            </a:r>
            <a:r>
              <a:rPr lang="ru-RU" i="1" dirty="0">
                <a:solidFill>
                  <a:srgbClr val="303136"/>
                </a:solidFill>
                <a:latin typeface="Segoe UI Semilight" panose="020B0402040204020203" pitchFamily="34" charset="0"/>
                <a:ea typeface="Calibri" panose="020F0502020204030204" pitchFamily="34" charset="0"/>
                <a:cs typeface="Segoe UI Semilight" panose="020B0402040204020203" pitchFamily="34" charset="0"/>
              </a:rPr>
              <a:t>страх, стыд, вина и другие</a:t>
            </a:r>
            <a:r>
              <a:rPr lang="ru-RU" dirty="0">
                <a:solidFill>
                  <a:srgbClr val="303136"/>
                </a:solidFill>
                <a:latin typeface="Segoe UI Semilight" panose="020B0402040204020203" pitchFamily="34" charset="0"/>
                <a:ea typeface="Calibri" panose="020F0502020204030204" pitchFamily="34" charset="0"/>
                <a:cs typeface="Segoe UI Semilight" panose="020B0402040204020203" pitchFamily="34" charset="0"/>
              </a:rPr>
              <a:t>.</a:t>
            </a:r>
            <a:endParaRPr lang="ru-RU" dirty="0">
              <a:solidFill>
                <a:srgbClr val="303136"/>
              </a:solidFill>
              <a:latin typeface="Segoe UI Semilight" panose="020B0402040204020203" pitchFamily="34" charset="0"/>
              <a:ea typeface="Calibri" panose="020F0502020204030204" pitchFamily="34" charset="0"/>
              <a:cs typeface="Segoe UI Semilight" panose="020B0402040204020203" pitchFamily="34" charset="0"/>
            </a:endParaRPr>
          </a:p>
        </p:txBody>
      </p:sp>
      <p:sp>
        <p:nvSpPr>
          <p:cNvPr id="9" name="Прямоугольник 8"/>
          <p:cNvSpPr/>
          <p:nvPr/>
        </p:nvSpPr>
        <p:spPr>
          <a:xfrm>
            <a:off x="1543048" y="1523037"/>
            <a:ext cx="6222209" cy="346249"/>
          </a:xfrm>
          <a:prstGeom prst="rect">
            <a:avLst/>
          </a:prstGeom>
          <a:noFill/>
        </p:spPr>
        <p:txBody>
          <a:bodyPr wrap="square">
            <a:spAutoFit/>
          </a:bodyPr>
          <a:lstStyle/>
          <a:p>
            <a:pPr marL="216000"/>
            <a:r>
              <a:rPr lang="ru-RU" sz="1650" dirty="0">
                <a:solidFill>
                  <a:srgbClr val="303136"/>
                </a:solidFill>
                <a:latin typeface="Segoe UI Semibold" panose="020B0702040204020203" pitchFamily="34" charset="0"/>
                <a:cs typeface="Segoe UI Semibold" panose="020B0702040204020203" pitchFamily="34" charset="0"/>
              </a:rPr>
              <a:t>ПРИЗНАКИ СТРЕССА</a:t>
            </a:r>
          </a:p>
        </p:txBody>
      </p:sp>
      <p:grpSp>
        <p:nvGrpSpPr>
          <p:cNvPr id="10" name="Группа 9"/>
          <p:cNvGrpSpPr/>
          <p:nvPr/>
        </p:nvGrpSpPr>
        <p:grpSpPr>
          <a:xfrm>
            <a:off x="-1" y="1007811"/>
            <a:ext cx="5910201" cy="276999"/>
            <a:chOff x="-1" y="200747"/>
            <a:chExt cx="7880268" cy="369332"/>
          </a:xfrm>
        </p:grpSpPr>
        <p:grpSp>
          <p:nvGrpSpPr>
            <p:cNvPr id="11" name="Группа 10"/>
            <p:cNvGrpSpPr/>
            <p:nvPr/>
          </p:nvGrpSpPr>
          <p:grpSpPr>
            <a:xfrm>
              <a:off x="-1" y="216292"/>
              <a:ext cx="7880268" cy="324000"/>
              <a:chOff x="-1" y="216292"/>
              <a:chExt cx="7880268" cy="324000"/>
            </a:xfrm>
          </p:grpSpPr>
          <p:sp>
            <p:nvSpPr>
              <p:cNvPr id="16" name="Пятиугольник 15"/>
              <p:cNvSpPr/>
              <p:nvPr/>
            </p:nvSpPr>
            <p:spPr>
              <a:xfrm>
                <a:off x="-1" y="216292"/>
                <a:ext cx="7678569" cy="324000"/>
              </a:xfrm>
              <a:prstGeom prst="homePlate">
                <a:avLst/>
              </a:prstGeom>
              <a:solidFill>
                <a:srgbClr val="00A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7" name="Шеврон 16"/>
              <p:cNvSpPr/>
              <p:nvPr/>
            </p:nvSpPr>
            <p:spPr>
              <a:xfrm>
                <a:off x="7620642" y="216292"/>
                <a:ext cx="259625" cy="324000"/>
              </a:xfrm>
              <a:prstGeom prst="chevron">
                <a:avLst>
                  <a:gd name="adj" fmla="val 62229"/>
                </a:avLst>
              </a:prstGeom>
              <a:solidFill>
                <a:srgbClr val="00A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chemeClr val="tx1"/>
                  </a:solidFill>
                </a:endParaRPr>
              </a:p>
            </p:txBody>
          </p:sp>
        </p:grpSp>
        <p:sp>
          <p:nvSpPr>
            <p:cNvPr id="12" name="Прямоугольник 11"/>
            <p:cNvSpPr/>
            <p:nvPr/>
          </p:nvSpPr>
          <p:spPr>
            <a:xfrm>
              <a:off x="263694" y="200747"/>
              <a:ext cx="2760423" cy="369332"/>
            </a:xfrm>
            <a:prstGeom prst="rect">
              <a:avLst/>
            </a:prstGeom>
          </p:spPr>
          <p:txBody>
            <a:bodyPr wrap="square">
              <a:spAutoFit/>
            </a:bodyPr>
            <a:lstStyle/>
            <a:p>
              <a:r>
                <a:rPr lang="ru-RU" sz="1200" dirty="0">
                  <a:solidFill>
                    <a:schemeClr val="bg1"/>
                  </a:solidFill>
                  <a:latin typeface="Segoe UI" panose="020B0502040204020203" pitchFamily="34" charset="0"/>
                  <a:cs typeface="Segoe UI" panose="020B0502040204020203" pitchFamily="34" charset="0"/>
                </a:rPr>
                <a:t>Технологии детекции лжи</a:t>
              </a:r>
            </a:p>
          </p:txBody>
        </p:sp>
      </p:grpSp>
    </p:spTree>
    <p:extLst>
      <p:ext uri="{BB962C8B-B14F-4D97-AF65-F5344CB8AC3E}">
        <p14:creationId xmlns:p14="http://schemas.microsoft.com/office/powerpoint/2010/main" val="917570256"/>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Таблица 1"/>
          <p:cNvGraphicFramePr>
            <a:graphicFrameLocks noGrp="1"/>
          </p:cNvGraphicFramePr>
          <p:nvPr>
            <p:extLst/>
          </p:nvPr>
        </p:nvGraphicFramePr>
        <p:xfrm>
          <a:off x="1925746" y="2392606"/>
          <a:ext cx="5292506" cy="1577340"/>
        </p:xfrm>
        <a:graphic>
          <a:graphicData uri="http://schemas.openxmlformats.org/drawingml/2006/table">
            <a:tbl>
              <a:tblPr firstRow="1" bandRow="1">
                <a:solidFill>
                  <a:schemeClr val="bg1">
                    <a:lumMod val="85000"/>
                  </a:schemeClr>
                </a:solidFill>
                <a:tableStyleId>{5C22544A-7EE6-4342-B048-85BDC9FD1C3A}</a:tableStyleId>
              </a:tblPr>
              <a:tblGrid>
                <a:gridCol w="621000">
                  <a:extLst>
                    <a:ext uri="{9D8B030D-6E8A-4147-A177-3AD203B41FA5}">
                      <a16:colId xmlns="" xmlns:a16="http://schemas.microsoft.com/office/drawing/2014/main" val="44157859"/>
                    </a:ext>
                  </a:extLst>
                </a:gridCol>
                <a:gridCol w="2025253">
                  <a:extLst>
                    <a:ext uri="{9D8B030D-6E8A-4147-A177-3AD203B41FA5}">
                      <a16:colId xmlns="" xmlns:a16="http://schemas.microsoft.com/office/drawing/2014/main" val="2821144291"/>
                    </a:ext>
                  </a:extLst>
                </a:gridCol>
                <a:gridCol w="621000">
                  <a:extLst>
                    <a:ext uri="{9D8B030D-6E8A-4147-A177-3AD203B41FA5}">
                      <a16:colId xmlns="" xmlns:a16="http://schemas.microsoft.com/office/drawing/2014/main" val="3951618198"/>
                    </a:ext>
                  </a:extLst>
                </a:gridCol>
                <a:gridCol w="2025253">
                  <a:extLst>
                    <a:ext uri="{9D8B030D-6E8A-4147-A177-3AD203B41FA5}">
                      <a16:colId xmlns="" xmlns:a16="http://schemas.microsoft.com/office/drawing/2014/main" val="2310195837"/>
                    </a:ext>
                  </a:extLst>
                </a:gridCol>
              </a:tblGrid>
              <a:tr h="342900">
                <a:tc gridSpan="2">
                  <a:txBody>
                    <a:bodyPr/>
                    <a:lstStyle/>
                    <a:p>
                      <a:pPr algn="ctr"/>
                      <a:r>
                        <a:rPr lang="ru-RU" sz="1800" dirty="0" smtClean="0">
                          <a:solidFill>
                            <a:schemeClr val="bg1"/>
                          </a:solidFill>
                          <a:latin typeface="Segoe UI Semibold" panose="020B0702040204020203" pitchFamily="34" charset="0"/>
                          <a:cs typeface="Segoe UI Semibold" panose="020B0702040204020203" pitchFamily="34" charset="0"/>
                        </a:rPr>
                        <a:t>ЛОЖЬ</a:t>
                      </a:r>
                      <a:endParaRPr lang="ru-RU" sz="1800" dirty="0"/>
                    </a:p>
                  </a:txBody>
                  <a:tcPr marL="68580" marR="68580" marT="34290" marB="34290">
                    <a:solidFill>
                      <a:srgbClr val="00A6FF"/>
                    </a:solidFill>
                  </a:tcPr>
                </a:tc>
                <a:tc hMerge="1">
                  <a:txBody>
                    <a:bodyPr/>
                    <a:lstStyle/>
                    <a:p>
                      <a:pPr algn="ctr"/>
                      <a:endParaRPr lang="ru-RU" sz="2400" dirty="0"/>
                    </a:p>
                  </a:txBody>
                  <a:tcPr anchor="ctr">
                    <a:solidFill>
                      <a:srgbClr val="00A6FF"/>
                    </a:solidFill>
                  </a:tcPr>
                </a:tc>
                <a:tc gridSpan="2">
                  <a:txBody>
                    <a:bodyPr/>
                    <a:lstStyle/>
                    <a:p>
                      <a:pPr algn="ctr"/>
                      <a:r>
                        <a:rPr lang="ru-RU" sz="1800" dirty="0" smtClean="0">
                          <a:solidFill>
                            <a:schemeClr val="bg1"/>
                          </a:solidFill>
                          <a:latin typeface="Segoe UI Semibold" panose="020B0702040204020203" pitchFamily="34" charset="0"/>
                          <a:cs typeface="Segoe UI Semibold" panose="020B0702040204020203" pitchFamily="34" charset="0"/>
                        </a:rPr>
                        <a:t>ПРАВДА</a:t>
                      </a:r>
                      <a:endParaRPr lang="ru-RU" sz="1800" dirty="0"/>
                    </a:p>
                  </a:txBody>
                  <a:tcPr marL="68580" marR="68580" marT="34290" marB="34290">
                    <a:solidFill>
                      <a:srgbClr val="00A6FF"/>
                    </a:solidFill>
                  </a:tcPr>
                </a:tc>
                <a:tc hMerge="1">
                  <a:txBody>
                    <a:bodyPr/>
                    <a:lstStyle/>
                    <a:p>
                      <a:pPr algn="ctr"/>
                      <a:endParaRPr lang="ru-RU" sz="2400" dirty="0"/>
                    </a:p>
                  </a:txBody>
                  <a:tcPr anchor="ctr">
                    <a:solidFill>
                      <a:srgbClr val="00A6FF"/>
                    </a:solidFill>
                  </a:tcPr>
                </a:tc>
                <a:extLst>
                  <a:ext uri="{0D108BD9-81ED-4DB2-BD59-A6C34878D82A}">
                    <a16:rowId xmlns="" xmlns:a16="http://schemas.microsoft.com/office/drawing/2014/main" val="3240154977"/>
                  </a:ext>
                </a:extLst>
              </a:tr>
              <a:tr h="617220">
                <a:tc>
                  <a:txBody>
                    <a:bodyPr/>
                    <a:lstStyle/>
                    <a:p>
                      <a:endParaRPr lang="ru-RU" sz="1800" dirty="0"/>
                    </a:p>
                  </a:txBody>
                  <a:tcPr marL="68580" marR="68580" marT="34290" marB="34290">
                    <a:solidFill>
                      <a:schemeClr val="bg1">
                        <a:lumMod val="85000"/>
                      </a:schemeClr>
                    </a:solidFill>
                  </a:tcPr>
                </a:tc>
                <a:tc>
                  <a:txBody>
                    <a:bodyPr/>
                    <a:lstStyle/>
                    <a:p>
                      <a:pPr algn="ctr"/>
                      <a:r>
                        <a:rPr lang="ru-RU" sz="1800" dirty="0" smtClean="0">
                          <a:solidFill>
                            <a:srgbClr val="303136"/>
                          </a:solidFill>
                          <a:latin typeface="Segoe UI Semilight" panose="020B0402040204020203" pitchFamily="34" charset="0"/>
                          <a:cs typeface="Segoe UI Semilight" panose="020B0402040204020203" pitchFamily="34" charset="0"/>
                        </a:rPr>
                        <a:t>презрение</a:t>
                      </a:r>
                      <a:endParaRPr lang="ru-RU" sz="1800" dirty="0"/>
                    </a:p>
                  </a:txBody>
                  <a:tcPr marL="68580" marR="68580" marT="34290" marB="34290" anchor="ctr">
                    <a:solidFill>
                      <a:schemeClr val="bg1">
                        <a:lumMod val="85000"/>
                      </a:schemeClr>
                    </a:solidFill>
                  </a:tcPr>
                </a:tc>
                <a:tc>
                  <a:txBody>
                    <a:bodyPr/>
                    <a:lstStyle/>
                    <a:p>
                      <a:endParaRPr lang="ru-RU" sz="1800" dirty="0"/>
                    </a:p>
                  </a:txBody>
                  <a:tcPr marL="68580" marR="68580" marT="34290" marB="34290">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u-RU" sz="1800" dirty="0" smtClean="0">
                          <a:solidFill>
                            <a:srgbClr val="303136"/>
                          </a:solidFill>
                          <a:latin typeface="Segoe UI Semilight" panose="020B0402040204020203" pitchFamily="34" charset="0"/>
                          <a:cs typeface="Segoe UI Semilight" panose="020B0402040204020203" pitchFamily="34" charset="0"/>
                        </a:rPr>
                        <a:t>удовлетворение, облегчение</a:t>
                      </a:r>
                      <a:endParaRPr lang="ru-RU" sz="1800" dirty="0"/>
                    </a:p>
                  </a:txBody>
                  <a:tcPr marL="68580" marR="68580" marT="34290" marB="34290" anchor="ctr">
                    <a:solidFill>
                      <a:schemeClr val="bg1">
                        <a:lumMod val="85000"/>
                      </a:schemeClr>
                    </a:solidFill>
                  </a:tcPr>
                </a:tc>
                <a:extLst>
                  <a:ext uri="{0D108BD9-81ED-4DB2-BD59-A6C34878D82A}">
                    <a16:rowId xmlns="" xmlns:a16="http://schemas.microsoft.com/office/drawing/2014/main" val="4087455057"/>
                  </a:ext>
                </a:extLst>
              </a:tr>
              <a:tr h="617220">
                <a:tc>
                  <a:txBody>
                    <a:bodyPr/>
                    <a:lstStyle/>
                    <a:p>
                      <a:endParaRPr lang="ru-RU" sz="1800" dirty="0"/>
                    </a:p>
                  </a:txBody>
                  <a:tcPr marL="68580" marR="68580" marT="34290" marB="34290">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u-RU" sz="1800" dirty="0" smtClean="0">
                          <a:solidFill>
                            <a:srgbClr val="303136"/>
                          </a:solidFill>
                          <a:latin typeface="Segoe UI Semilight" panose="020B0402040204020203" pitchFamily="34" charset="0"/>
                          <a:cs typeface="Segoe UI Semilight" panose="020B0402040204020203" pitchFamily="34" charset="0"/>
                        </a:rPr>
                        <a:t>страх, гнев, презрение</a:t>
                      </a:r>
                      <a:endParaRPr lang="ru-RU" sz="1800" dirty="0"/>
                    </a:p>
                  </a:txBody>
                  <a:tcPr marL="68580" marR="68580" marT="34290" marB="34290" anchor="ctr">
                    <a:solidFill>
                      <a:schemeClr val="bg1">
                        <a:lumMod val="85000"/>
                      </a:schemeClr>
                    </a:solidFill>
                  </a:tcPr>
                </a:tc>
                <a:tc>
                  <a:txBody>
                    <a:bodyPr/>
                    <a:lstStyle/>
                    <a:p>
                      <a:endParaRPr lang="ru-RU" sz="1800" dirty="0"/>
                    </a:p>
                  </a:txBody>
                  <a:tcPr marL="68580" marR="68580" marT="34290" marB="34290">
                    <a:solidFill>
                      <a:schemeClr val="bg1">
                        <a:lumMod val="85000"/>
                      </a:schemeClr>
                    </a:solidFill>
                  </a:tcPr>
                </a:tc>
                <a:tc>
                  <a:txBody>
                    <a:bodyPr/>
                    <a:lstStyle/>
                    <a:p>
                      <a:pPr algn="ctr"/>
                      <a:r>
                        <a:rPr lang="ru-RU" sz="1800" dirty="0" smtClean="0">
                          <a:solidFill>
                            <a:srgbClr val="303136"/>
                          </a:solidFill>
                          <a:latin typeface="Segoe UI Semilight" panose="020B0402040204020203" pitchFamily="34" charset="0"/>
                          <a:cs typeface="Segoe UI Semilight" panose="020B0402040204020203" pitchFamily="34" charset="0"/>
                        </a:rPr>
                        <a:t>гнев</a:t>
                      </a:r>
                      <a:endParaRPr lang="ru-RU" sz="1800" dirty="0"/>
                    </a:p>
                  </a:txBody>
                  <a:tcPr marL="68580" marR="68580" marT="34290" marB="34290" anchor="ctr">
                    <a:solidFill>
                      <a:schemeClr val="bg1">
                        <a:lumMod val="85000"/>
                      </a:schemeClr>
                    </a:solidFill>
                  </a:tcPr>
                </a:tc>
                <a:extLst>
                  <a:ext uri="{0D108BD9-81ED-4DB2-BD59-A6C34878D82A}">
                    <a16:rowId xmlns="" xmlns:a16="http://schemas.microsoft.com/office/drawing/2014/main" val="2981462581"/>
                  </a:ext>
                </a:extLst>
              </a:tr>
            </a:tbl>
          </a:graphicData>
        </a:graphic>
      </p:graphicFrame>
      <p:pic>
        <p:nvPicPr>
          <p:cNvPr id="8" name="Рисунок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21063" y="5473889"/>
            <a:ext cx="1501874" cy="270000"/>
          </a:xfrm>
          <a:prstGeom prst="rect">
            <a:avLst/>
          </a:prstGeom>
        </p:spPr>
      </p:pic>
      <p:sp>
        <p:nvSpPr>
          <p:cNvPr id="9" name="Прямоугольник 8"/>
          <p:cNvSpPr/>
          <p:nvPr/>
        </p:nvSpPr>
        <p:spPr>
          <a:xfrm rot="5400000">
            <a:off x="4436999" y="-3388595"/>
            <a:ext cx="270000" cy="9144002"/>
          </a:xfrm>
          <a:prstGeom prst="rect">
            <a:avLst/>
          </a:prstGeom>
          <a:solidFill>
            <a:srgbClr val="00A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latin typeface="Segoe UI Semilight" panose="020B0402040204020203" pitchFamily="34" charset="0"/>
            </a:endParaRPr>
          </a:p>
        </p:txBody>
      </p:sp>
      <p:sp>
        <p:nvSpPr>
          <p:cNvPr id="10" name="Прямоугольник 9"/>
          <p:cNvSpPr/>
          <p:nvPr/>
        </p:nvSpPr>
        <p:spPr>
          <a:xfrm>
            <a:off x="218449" y="1041407"/>
            <a:ext cx="2921697" cy="369332"/>
          </a:xfrm>
          <a:prstGeom prst="rect">
            <a:avLst/>
          </a:prstGeom>
        </p:spPr>
        <p:txBody>
          <a:bodyPr wrap="none">
            <a:spAutoFit/>
          </a:bodyPr>
          <a:lstStyle/>
          <a:p>
            <a:r>
              <a:rPr lang="ru-RU" dirty="0">
                <a:solidFill>
                  <a:schemeClr val="bg1"/>
                </a:solidFill>
                <a:latin typeface="Segoe UI" panose="020B0502040204020203" pitchFamily="34" charset="0"/>
                <a:cs typeface="Segoe UI" panose="020B0502040204020203" pitchFamily="34" charset="0"/>
              </a:rPr>
              <a:t>Технологии детекции лжи</a:t>
            </a:r>
          </a:p>
        </p:txBody>
      </p:sp>
      <p:sp>
        <p:nvSpPr>
          <p:cNvPr id="7" name="Прямоугольник 6"/>
          <p:cNvSpPr/>
          <p:nvPr/>
        </p:nvSpPr>
        <p:spPr>
          <a:xfrm>
            <a:off x="-1" y="1318406"/>
            <a:ext cx="9144002" cy="415498"/>
          </a:xfrm>
          <a:prstGeom prst="rect">
            <a:avLst/>
          </a:prstGeom>
          <a:noFill/>
        </p:spPr>
        <p:txBody>
          <a:bodyPr wrap="square">
            <a:spAutoFit/>
          </a:bodyPr>
          <a:lstStyle/>
          <a:p>
            <a:pPr marL="216000" algn="ctr"/>
            <a:r>
              <a:rPr lang="ru-RU" sz="2100" dirty="0">
                <a:solidFill>
                  <a:srgbClr val="303136"/>
                </a:solidFill>
                <a:latin typeface="Segoe UI Semibold" panose="020B0702040204020203" pitchFamily="34" charset="0"/>
                <a:cs typeface="Segoe UI Semibold" panose="020B0702040204020203" pitchFamily="34" charset="0"/>
              </a:rPr>
              <a:t>ЭМОЦИИ И ЛОЖЬ</a:t>
            </a:r>
          </a:p>
        </p:txBody>
      </p:sp>
      <p:pic>
        <p:nvPicPr>
          <p:cNvPr id="13" name="Рисунок 12"/>
          <p:cNvPicPr>
            <a:picLocks noChangeAspect="1"/>
          </p:cNvPicPr>
          <p:nvPr/>
        </p:nvPicPr>
        <p:blipFill>
          <a:blip r:embed="rId4" cstate="print">
            <a:extLst>
              <a:ext uri="{BEBA8EAE-BF5A-486C-A8C5-ECC9F3942E4B}">
                <a14:imgProps xmlns:a14="http://schemas.microsoft.com/office/drawing/2010/main">
                  <a14:imgLayer r:embed="rId5">
                    <a14:imgEffect>
                      <a14:colorTemperature colorTemp="7200"/>
                    </a14:imgEffect>
                  </a14:imgLayer>
                </a14:imgProps>
              </a:ext>
              <a:ext uri="{28A0092B-C50C-407E-A947-70E740481C1C}">
                <a14:useLocalDpi xmlns:a14="http://schemas.microsoft.com/office/drawing/2010/main" val="0"/>
              </a:ext>
            </a:extLst>
          </a:blip>
          <a:stretch>
            <a:fillRect/>
          </a:stretch>
        </p:blipFill>
        <p:spPr>
          <a:xfrm>
            <a:off x="2025252" y="3426122"/>
            <a:ext cx="432000" cy="432000"/>
          </a:xfrm>
          <a:prstGeom prst="rect">
            <a:avLst/>
          </a:prstGeom>
        </p:spPr>
      </p:pic>
      <p:pic>
        <p:nvPicPr>
          <p:cNvPr id="29" name="Рисунок 28"/>
          <p:cNvPicPr>
            <a:picLocks noChangeAspect="1"/>
          </p:cNvPicPr>
          <p:nvPr/>
        </p:nvPicPr>
        <p:blipFill>
          <a:blip r:embed="rId6" cstate="print">
            <a:extLst>
              <a:ext uri="{BEBA8EAE-BF5A-486C-A8C5-ECC9F3942E4B}">
                <a14:imgProps xmlns:a14="http://schemas.microsoft.com/office/drawing/2010/main">
                  <a14:imgLayer r:embed="rId7">
                    <a14:imgEffect>
                      <a14:saturation sat="66000"/>
                    </a14:imgEffect>
                  </a14:imgLayer>
                </a14:imgProps>
              </a:ext>
              <a:ext uri="{28A0092B-C50C-407E-A947-70E740481C1C}">
                <a14:useLocalDpi xmlns:a14="http://schemas.microsoft.com/office/drawing/2010/main" val="0"/>
              </a:ext>
            </a:extLst>
          </a:blip>
          <a:stretch>
            <a:fillRect/>
          </a:stretch>
        </p:blipFill>
        <p:spPr>
          <a:xfrm>
            <a:off x="4682727" y="2834605"/>
            <a:ext cx="432000" cy="432000"/>
          </a:xfrm>
          <a:prstGeom prst="rect">
            <a:avLst/>
          </a:prstGeom>
        </p:spPr>
      </p:pic>
      <p:pic>
        <p:nvPicPr>
          <p:cNvPr id="30" name="Рисунок 29"/>
          <p:cNvPicPr>
            <a:picLocks noChangeAspect="1"/>
          </p:cNvPicPr>
          <p:nvPr/>
        </p:nvPicPr>
        <p:blipFill>
          <a:blip r:embed="rId4" cstate="print">
            <a:extLst>
              <a:ext uri="{BEBA8EAE-BF5A-486C-A8C5-ECC9F3942E4B}">
                <a14:imgProps xmlns:a14="http://schemas.microsoft.com/office/drawing/2010/main">
                  <a14:imgLayer r:embed="rId5">
                    <a14:imgEffect>
                      <a14:colorTemperature colorTemp="7200"/>
                    </a14:imgEffect>
                  </a14:imgLayer>
                </a14:imgProps>
              </a:ext>
              <a:ext uri="{28A0092B-C50C-407E-A947-70E740481C1C}">
                <a14:useLocalDpi xmlns:a14="http://schemas.microsoft.com/office/drawing/2010/main" val="0"/>
              </a:ext>
            </a:extLst>
          </a:blip>
          <a:stretch>
            <a:fillRect/>
          </a:stretch>
        </p:blipFill>
        <p:spPr>
          <a:xfrm>
            <a:off x="4682727" y="3426122"/>
            <a:ext cx="432000" cy="432000"/>
          </a:xfrm>
          <a:prstGeom prst="rect">
            <a:avLst/>
          </a:prstGeom>
        </p:spPr>
      </p:pic>
      <p:pic>
        <p:nvPicPr>
          <p:cNvPr id="16" name="Рисунок 15"/>
          <p:cNvPicPr>
            <a:picLocks noChangeAspect="1"/>
          </p:cNvPicPr>
          <p:nvPr/>
        </p:nvPicPr>
        <p:blipFill>
          <a:blip r:embed="rId6" cstate="print">
            <a:extLst>
              <a:ext uri="{BEBA8EAE-BF5A-486C-A8C5-ECC9F3942E4B}">
                <a14:imgProps xmlns:a14="http://schemas.microsoft.com/office/drawing/2010/main">
                  <a14:imgLayer r:embed="rId7">
                    <a14:imgEffect>
                      <a14:saturation sat="66000"/>
                    </a14:imgEffect>
                  </a14:imgLayer>
                </a14:imgProps>
              </a:ext>
              <a:ext uri="{28A0092B-C50C-407E-A947-70E740481C1C}">
                <a14:useLocalDpi xmlns:a14="http://schemas.microsoft.com/office/drawing/2010/main" val="0"/>
              </a:ext>
            </a:extLst>
          </a:blip>
          <a:stretch>
            <a:fillRect/>
          </a:stretch>
        </p:blipFill>
        <p:spPr>
          <a:xfrm>
            <a:off x="2024662" y="2834605"/>
            <a:ext cx="432000" cy="432000"/>
          </a:xfrm>
          <a:prstGeom prst="rect">
            <a:avLst/>
          </a:prstGeom>
        </p:spPr>
      </p:pic>
      <p:graphicFrame>
        <p:nvGraphicFramePr>
          <p:cNvPr id="3" name="Таблица 2"/>
          <p:cNvGraphicFramePr>
            <a:graphicFrameLocks noGrp="1"/>
          </p:cNvGraphicFramePr>
          <p:nvPr>
            <p:extLst/>
          </p:nvPr>
        </p:nvGraphicFramePr>
        <p:xfrm>
          <a:off x="455472" y="2392605"/>
          <a:ext cx="1470274" cy="1596427"/>
        </p:xfrm>
        <a:graphic>
          <a:graphicData uri="http://schemas.openxmlformats.org/drawingml/2006/table">
            <a:tbl>
              <a:tblPr firstRow="1" bandRow="1">
                <a:solidFill>
                  <a:schemeClr val="bg1">
                    <a:lumMod val="85000"/>
                  </a:schemeClr>
                </a:solidFill>
                <a:tableStyleId>{5C22544A-7EE6-4342-B048-85BDC9FD1C3A}</a:tableStyleId>
              </a:tblPr>
              <a:tblGrid>
                <a:gridCol w="1470274"/>
              </a:tblGrid>
              <a:tr h="342900">
                <a:tc>
                  <a:txBody>
                    <a:bodyPr/>
                    <a:lstStyle/>
                    <a:p>
                      <a:pPr algn="ctr"/>
                      <a:endParaRPr lang="ru-RU" sz="1800" dirty="0"/>
                    </a:p>
                  </a:txBody>
                  <a:tcPr marL="68580" marR="68580" marT="34290" marB="34290">
                    <a:solidFill>
                      <a:srgbClr val="00A6FF"/>
                    </a:solidFill>
                  </a:tcPr>
                </a:tc>
              </a:tr>
              <a:tr h="585506">
                <a:tc>
                  <a:txBody>
                    <a:bodyPr/>
                    <a:lstStyle/>
                    <a:p>
                      <a:pPr algn="ctr"/>
                      <a:r>
                        <a:rPr lang="ru-RU" sz="1800" dirty="0" smtClean="0">
                          <a:solidFill>
                            <a:srgbClr val="303136"/>
                          </a:solidFill>
                          <a:latin typeface="Segoe UI Semilight" panose="020B0402040204020203" pitchFamily="34" charset="0"/>
                          <a:cs typeface="Segoe UI Semilight" panose="020B0402040204020203" pitchFamily="34" charset="0"/>
                        </a:rPr>
                        <a:t>Верим</a:t>
                      </a:r>
                      <a:endParaRPr lang="ru-RU" sz="1800" dirty="0"/>
                    </a:p>
                  </a:txBody>
                  <a:tcPr marL="68580" marR="68580" marT="34290" marB="34290" anchor="ctr">
                    <a:solidFill>
                      <a:schemeClr val="bg1">
                        <a:lumMod val="85000"/>
                      </a:schemeClr>
                    </a:solidFill>
                  </a:tcPr>
                </a:tc>
              </a:tr>
              <a:tr h="66802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u-RU" sz="1800" dirty="0" smtClean="0"/>
                        <a:t>Не верим</a:t>
                      </a:r>
                      <a:endParaRPr lang="ru-RU" sz="1800" dirty="0"/>
                    </a:p>
                  </a:txBody>
                  <a:tcPr marL="68580" marR="68580" marT="34290" marB="34290" anchor="ctr">
                    <a:solidFill>
                      <a:schemeClr val="bg1">
                        <a:lumMod val="85000"/>
                      </a:schemeClr>
                    </a:solidFill>
                  </a:tcPr>
                </a:tc>
              </a:tr>
            </a:tbl>
          </a:graphicData>
        </a:graphic>
      </p:graphicFrame>
      <p:sp>
        <p:nvSpPr>
          <p:cNvPr id="4" name="TextBox 3"/>
          <p:cNvSpPr txBox="1"/>
          <p:nvPr/>
        </p:nvSpPr>
        <p:spPr>
          <a:xfrm>
            <a:off x="1510393" y="1918607"/>
            <a:ext cx="184731" cy="369332"/>
          </a:xfrm>
          <a:prstGeom prst="rect">
            <a:avLst/>
          </a:prstGeom>
          <a:noFill/>
        </p:spPr>
        <p:txBody>
          <a:bodyPr wrap="none" rtlCol="0">
            <a:spAutoFit/>
          </a:bodyPr>
          <a:lstStyle/>
          <a:p>
            <a:endParaRPr lang="ru-RU" dirty="0"/>
          </a:p>
        </p:txBody>
      </p:sp>
    </p:spTree>
    <p:extLst>
      <p:ext uri="{BB962C8B-B14F-4D97-AF65-F5344CB8AC3E}">
        <p14:creationId xmlns:p14="http://schemas.microsoft.com/office/powerpoint/2010/main" val="523223485"/>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Рисунок 8"/>
          <p:cNvPicPr>
            <a:picLocks noChangeAspect="1"/>
          </p:cNvPicPr>
          <p:nvPr/>
        </p:nvPicPr>
        <p:blipFill rotWithShape="1">
          <a:blip r:embed="rId2">
            <a:extLst>
              <a:ext uri="{28A0092B-C50C-407E-A947-70E740481C1C}">
                <a14:useLocalDpi xmlns:a14="http://schemas.microsoft.com/office/drawing/2010/main" val="0"/>
              </a:ext>
            </a:extLst>
          </a:blip>
          <a:srcRect t="15142"/>
          <a:stretch/>
        </p:blipFill>
        <p:spPr>
          <a:xfrm>
            <a:off x="1" y="826077"/>
            <a:ext cx="9143999" cy="5174673"/>
          </a:xfrm>
          <a:prstGeom prst="rect">
            <a:avLst/>
          </a:prstGeom>
        </p:spPr>
      </p:pic>
      <p:grpSp>
        <p:nvGrpSpPr>
          <p:cNvPr id="4" name="Группа 3"/>
          <p:cNvGrpSpPr/>
          <p:nvPr/>
        </p:nvGrpSpPr>
        <p:grpSpPr>
          <a:xfrm>
            <a:off x="1" y="1220890"/>
            <a:ext cx="3347951" cy="461665"/>
            <a:chOff x="0" y="459914"/>
            <a:chExt cx="6089865" cy="615553"/>
          </a:xfrm>
        </p:grpSpPr>
        <p:sp>
          <p:nvSpPr>
            <p:cNvPr id="5" name="Прямоугольник 4"/>
            <p:cNvSpPr/>
            <p:nvPr/>
          </p:nvSpPr>
          <p:spPr>
            <a:xfrm>
              <a:off x="0" y="498764"/>
              <a:ext cx="6089865" cy="507076"/>
            </a:xfrm>
            <a:prstGeom prst="rect">
              <a:avLst/>
            </a:prstGeom>
            <a:solidFill>
              <a:srgbClr val="00A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2700" dirty="0">
                <a:latin typeface="Segoe UI" panose="020B0502040204020203" pitchFamily="34" charset="0"/>
                <a:cs typeface="Segoe UI" panose="020B0502040204020203" pitchFamily="34" charset="0"/>
              </a:endParaRPr>
            </a:p>
          </p:txBody>
        </p:sp>
        <p:sp>
          <p:nvSpPr>
            <p:cNvPr id="6" name="TextBox 5"/>
            <p:cNvSpPr txBox="1"/>
            <p:nvPr/>
          </p:nvSpPr>
          <p:spPr>
            <a:xfrm>
              <a:off x="825363" y="459914"/>
              <a:ext cx="4687497" cy="615553"/>
            </a:xfrm>
            <a:prstGeom prst="rect">
              <a:avLst/>
            </a:prstGeom>
            <a:noFill/>
          </p:spPr>
          <p:txBody>
            <a:bodyPr wrap="none" rtlCol="0">
              <a:spAutoFit/>
            </a:bodyPr>
            <a:lstStyle/>
            <a:p>
              <a:r>
                <a:rPr lang="ru-RU" sz="2400" dirty="0">
                  <a:solidFill>
                    <a:schemeClr val="bg1"/>
                  </a:solidFill>
                  <a:latin typeface="Segoe UI" panose="020B0502040204020203" pitchFamily="34" charset="0"/>
                  <a:cs typeface="Segoe UI" panose="020B0502040204020203" pitchFamily="34" charset="0"/>
                </a:rPr>
                <a:t>СТРАТЕГИИ ЛЖИ</a:t>
              </a:r>
              <a:endParaRPr lang="ru-RU" sz="2400" dirty="0">
                <a:solidFill>
                  <a:schemeClr val="bg1"/>
                </a:solidFill>
                <a:latin typeface="Segoe UI" panose="020B0502040204020203" pitchFamily="34" charset="0"/>
                <a:cs typeface="Segoe UI" panose="020B0502040204020203" pitchFamily="34" charset="0"/>
              </a:endParaRPr>
            </a:p>
          </p:txBody>
        </p:sp>
      </p:grpSp>
      <p:pic>
        <p:nvPicPr>
          <p:cNvPr id="11" name="Рисунок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88739" y="1322176"/>
            <a:ext cx="1868762" cy="337295"/>
          </a:xfrm>
          <a:prstGeom prst="rect">
            <a:avLst/>
          </a:prstGeom>
        </p:spPr>
      </p:pic>
      <p:graphicFrame>
        <p:nvGraphicFramePr>
          <p:cNvPr id="2" name="Схема 1"/>
          <p:cNvGraphicFramePr/>
          <p:nvPr>
            <p:extLst/>
          </p:nvPr>
        </p:nvGraphicFramePr>
        <p:xfrm>
          <a:off x="417716" y="2185209"/>
          <a:ext cx="8229600" cy="336931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8" name="TextBox 7"/>
          <p:cNvSpPr txBox="1"/>
          <p:nvPr/>
        </p:nvSpPr>
        <p:spPr>
          <a:xfrm>
            <a:off x="818699" y="4725862"/>
            <a:ext cx="1775551" cy="553998"/>
          </a:xfrm>
          <a:prstGeom prst="rect">
            <a:avLst/>
          </a:prstGeom>
          <a:noFill/>
        </p:spPr>
        <p:txBody>
          <a:bodyPr wrap="none" rtlCol="0">
            <a:spAutoFit/>
          </a:bodyPr>
          <a:lstStyle/>
          <a:p>
            <a:pPr marL="257175" indent="-257175">
              <a:buClr>
                <a:srgbClr val="F87B00"/>
              </a:buClr>
              <a:buFont typeface="Wingdings" panose="05000000000000000000" pitchFamily="2" charset="2"/>
              <a:buChar char="§"/>
            </a:pPr>
            <a:r>
              <a:rPr lang="ru-RU" sz="1500" dirty="0">
                <a:latin typeface="Segoe UI" panose="020B0502040204020203" pitchFamily="34" charset="0"/>
                <a:cs typeface="Segoe UI" panose="020B0502040204020203" pitchFamily="34" charset="0"/>
              </a:rPr>
              <a:t>о</a:t>
            </a:r>
            <a:r>
              <a:rPr lang="ru-RU" sz="1500" dirty="0">
                <a:latin typeface="Segoe UI" panose="020B0502040204020203" pitchFamily="34" charset="0"/>
                <a:cs typeface="Segoe UI" panose="020B0502040204020203" pitchFamily="34" charset="0"/>
              </a:rPr>
              <a:t>трицание</a:t>
            </a:r>
          </a:p>
          <a:p>
            <a:pPr marL="257175" indent="-257175">
              <a:buClr>
                <a:srgbClr val="F87B00"/>
              </a:buClr>
              <a:buFont typeface="Wingdings" panose="05000000000000000000" pitchFamily="2" charset="2"/>
              <a:buChar char="§"/>
            </a:pPr>
            <a:r>
              <a:rPr lang="ru-RU" sz="1500" dirty="0">
                <a:latin typeface="Segoe UI" panose="020B0502040204020203" pitchFamily="34" charset="0"/>
                <a:cs typeface="Segoe UI" panose="020B0502040204020203" pitchFamily="34" charset="0"/>
              </a:rPr>
              <a:t>нейтрализация</a:t>
            </a:r>
            <a:endParaRPr lang="ru-RU" sz="1500" dirty="0">
              <a:latin typeface="Segoe UI" panose="020B0502040204020203" pitchFamily="34" charset="0"/>
              <a:cs typeface="Segoe UI" panose="020B0502040204020203" pitchFamily="34" charset="0"/>
            </a:endParaRPr>
          </a:p>
        </p:txBody>
      </p:sp>
      <p:sp>
        <p:nvSpPr>
          <p:cNvPr id="13" name="TextBox 12"/>
          <p:cNvSpPr txBox="1"/>
          <p:nvPr/>
        </p:nvSpPr>
        <p:spPr>
          <a:xfrm>
            <a:off x="3611385" y="4725862"/>
            <a:ext cx="1727717" cy="553998"/>
          </a:xfrm>
          <a:prstGeom prst="rect">
            <a:avLst/>
          </a:prstGeom>
          <a:noFill/>
        </p:spPr>
        <p:txBody>
          <a:bodyPr wrap="none" rtlCol="0">
            <a:spAutoFit/>
          </a:bodyPr>
          <a:lstStyle/>
          <a:p>
            <a:pPr marL="257175" indent="-257175">
              <a:buClr>
                <a:srgbClr val="F87B00"/>
              </a:buClr>
              <a:buFont typeface="Wingdings" panose="05000000000000000000" pitchFamily="2" charset="2"/>
              <a:buChar char="§"/>
            </a:pPr>
            <a:r>
              <a:rPr lang="ru-RU" sz="1500" dirty="0">
                <a:latin typeface="Segoe UI" panose="020B0502040204020203" pitchFamily="34" charset="0"/>
                <a:cs typeface="Segoe UI" panose="020B0502040204020203" pitchFamily="34" charset="0"/>
              </a:rPr>
              <a:t>легенда</a:t>
            </a:r>
          </a:p>
          <a:p>
            <a:pPr marL="257175" indent="-257175">
              <a:buClr>
                <a:srgbClr val="F87B00"/>
              </a:buClr>
              <a:buFont typeface="Wingdings" panose="05000000000000000000" pitchFamily="2" charset="2"/>
              <a:buChar char="§"/>
            </a:pPr>
            <a:r>
              <a:rPr lang="ru-RU" sz="1500" dirty="0" err="1">
                <a:latin typeface="Segoe UI" panose="020B0502040204020203" pitchFamily="34" charset="0"/>
                <a:cs typeface="Segoe UI" panose="020B0502040204020203" pitchFamily="34" charset="0"/>
              </a:rPr>
              <a:t>апроксимация</a:t>
            </a:r>
            <a:endParaRPr lang="ru-RU" sz="1500" dirty="0">
              <a:latin typeface="Segoe UI" panose="020B0502040204020203" pitchFamily="34" charset="0"/>
              <a:cs typeface="Segoe UI" panose="020B0502040204020203" pitchFamily="34" charset="0"/>
            </a:endParaRPr>
          </a:p>
        </p:txBody>
      </p:sp>
      <p:sp>
        <p:nvSpPr>
          <p:cNvPr id="15" name="TextBox 14"/>
          <p:cNvSpPr txBox="1"/>
          <p:nvPr/>
        </p:nvSpPr>
        <p:spPr>
          <a:xfrm>
            <a:off x="6357087" y="4610446"/>
            <a:ext cx="2082338" cy="784830"/>
          </a:xfrm>
          <a:prstGeom prst="rect">
            <a:avLst/>
          </a:prstGeom>
          <a:noFill/>
        </p:spPr>
        <p:txBody>
          <a:bodyPr wrap="square" rtlCol="0">
            <a:spAutoFit/>
          </a:bodyPr>
          <a:lstStyle/>
          <a:p>
            <a:pPr marL="257175" indent="-257175">
              <a:buClr>
                <a:srgbClr val="F87B00"/>
              </a:buClr>
              <a:buFont typeface="Wingdings" panose="05000000000000000000" pitchFamily="2" charset="2"/>
              <a:buChar char="§"/>
            </a:pPr>
            <a:r>
              <a:rPr lang="ru-RU" sz="1500" dirty="0" err="1">
                <a:latin typeface="Segoe UI" panose="020B0502040204020203" pitchFamily="34" charset="0"/>
                <a:cs typeface="Segoe UI" panose="020B0502040204020203" pitchFamily="34" charset="0"/>
              </a:rPr>
              <a:t>забалтывание</a:t>
            </a:r>
            <a:endParaRPr lang="ru-RU" sz="1500" dirty="0">
              <a:latin typeface="Segoe UI" panose="020B0502040204020203" pitchFamily="34" charset="0"/>
              <a:cs typeface="Segoe UI" panose="020B0502040204020203" pitchFamily="34" charset="0"/>
            </a:endParaRPr>
          </a:p>
          <a:p>
            <a:pPr marL="257175" indent="-257175">
              <a:buClr>
                <a:srgbClr val="F87B00"/>
              </a:buClr>
              <a:buFont typeface="Wingdings" panose="05000000000000000000" pitchFamily="2" charset="2"/>
              <a:buChar char="§"/>
            </a:pPr>
            <a:r>
              <a:rPr lang="ru-RU" sz="1500" dirty="0">
                <a:latin typeface="Segoe UI" panose="020B0502040204020203" pitchFamily="34" charset="0"/>
                <a:cs typeface="Segoe UI" panose="020B0502040204020203" pitchFamily="34" charset="0"/>
              </a:rPr>
              <a:t>восторг надувательства</a:t>
            </a:r>
            <a:endParaRPr lang="ru-RU" sz="1500" dirty="0">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1978818392"/>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Рисунок 6"/>
          <p:cNvPicPr>
            <a:picLocks noChangeAspect="1"/>
          </p:cNvPicPr>
          <p:nvPr/>
        </p:nvPicPr>
        <p:blipFill>
          <a:blip r:embed="rId2" cstate="print">
            <a:extLst>
              <a:ext uri="{BEBA8EAE-BF5A-486C-A8C5-ECC9F3942E4B}">
                <a14:imgProps xmlns:a14="http://schemas.microsoft.com/office/drawing/2010/main">
                  <a14:imgLayer r:embed="rId3">
                    <a14:imgEffect>
                      <a14:colorTemperature colorTemp="5900"/>
                    </a14:imgEffect>
                    <a14:imgEffect>
                      <a14:saturation sat="66000"/>
                    </a14:imgEffect>
                  </a14:imgLayer>
                </a14:imgProps>
              </a:ext>
              <a:ext uri="{28A0092B-C50C-407E-A947-70E740481C1C}">
                <a14:useLocalDpi xmlns:a14="http://schemas.microsoft.com/office/drawing/2010/main" val="0"/>
              </a:ext>
            </a:extLst>
          </a:blip>
          <a:stretch>
            <a:fillRect/>
          </a:stretch>
        </p:blipFill>
        <p:spPr>
          <a:xfrm>
            <a:off x="5634240" y="857250"/>
            <a:ext cx="3509761" cy="5143500"/>
          </a:xfrm>
          <a:prstGeom prst="rect">
            <a:avLst/>
          </a:prstGeom>
        </p:spPr>
      </p:pic>
      <p:pic>
        <p:nvPicPr>
          <p:cNvPr id="8" name="Рисунок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21063" y="5473889"/>
            <a:ext cx="1501874" cy="270000"/>
          </a:xfrm>
          <a:prstGeom prst="rect">
            <a:avLst/>
          </a:prstGeom>
        </p:spPr>
      </p:pic>
      <p:sp>
        <p:nvSpPr>
          <p:cNvPr id="3" name="Прямоугольник 2"/>
          <p:cNvSpPr/>
          <p:nvPr/>
        </p:nvSpPr>
        <p:spPr>
          <a:xfrm>
            <a:off x="557404" y="2909625"/>
            <a:ext cx="4014596" cy="1061829"/>
          </a:xfrm>
          <a:prstGeom prst="rect">
            <a:avLst/>
          </a:prstGeom>
        </p:spPr>
        <p:txBody>
          <a:bodyPr wrap="square">
            <a:spAutoFit/>
          </a:bodyPr>
          <a:lstStyle/>
          <a:p>
            <a:r>
              <a:rPr lang="ru-RU" sz="2100" dirty="0">
                <a:solidFill>
                  <a:srgbClr val="303136"/>
                </a:solidFill>
                <a:latin typeface="Segoe UI Semilight" panose="020B0402040204020203" pitchFamily="34" charset="0"/>
                <a:ea typeface="Calibri" panose="020F0502020204030204" pitchFamily="34" charset="0"/>
                <a:cs typeface="Segoe UI Semilight" panose="020B0402040204020203" pitchFamily="34" charset="0"/>
              </a:rPr>
              <a:t>Признаки ухода и закрывания от верификатора в жестах, речи, поведении.</a:t>
            </a:r>
            <a:endParaRPr lang="ru-RU" sz="2100" dirty="0">
              <a:solidFill>
                <a:srgbClr val="303136"/>
              </a:solidFill>
              <a:latin typeface="Segoe UI Semilight" panose="020B0402040204020203" pitchFamily="34" charset="0"/>
              <a:cs typeface="Segoe UI Semilight" panose="020B0402040204020203" pitchFamily="34" charset="0"/>
            </a:endParaRPr>
          </a:p>
        </p:txBody>
      </p:sp>
      <p:sp>
        <p:nvSpPr>
          <p:cNvPr id="10" name="Прямоугольник 9"/>
          <p:cNvSpPr/>
          <p:nvPr/>
        </p:nvSpPr>
        <p:spPr>
          <a:xfrm>
            <a:off x="-1" y="1318407"/>
            <a:ext cx="6222208" cy="346249"/>
          </a:xfrm>
          <a:prstGeom prst="rect">
            <a:avLst/>
          </a:prstGeom>
          <a:noFill/>
        </p:spPr>
        <p:txBody>
          <a:bodyPr wrap="square">
            <a:spAutoFit/>
          </a:bodyPr>
          <a:lstStyle/>
          <a:p>
            <a:pPr marL="216000" algn="ctr"/>
            <a:r>
              <a:rPr lang="ru-RU" sz="1650" dirty="0">
                <a:solidFill>
                  <a:srgbClr val="303136"/>
                </a:solidFill>
                <a:latin typeface="Segoe UI Semibold" panose="020B0702040204020203" pitchFamily="34" charset="0"/>
                <a:cs typeface="Segoe UI Semibold" panose="020B0702040204020203" pitchFamily="34" charset="0"/>
              </a:rPr>
              <a:t>ДИСТАНЦИРОВАНИЕ</a:t>
            </a:r>
          </a:p>
        </p:txBody>
      </p:sp>
      <p:cxnSp>
        <p:nvCxnSpPr>
          <p:cNvPr id="4" name="Прямая соединительная линия 3"/>
          <p:cNvCxnSpPr/>
          <p:nvPr/>
        </p:nvCxnSpPr>
        <p:spPr>
          <a:xfrm>
            <a:off x="393493" y="2909626"/>
            <a:ext cx="0" cy="1038746"/>
          </a:xfrm>
          <a:prstGeom prst="line">
            <a:avLst/>
          </a:prstGeom>
          <a:ln w="57150">
            <a:solidFill>
              <a:srgbClr val="F87B00"/>
            </a:solidFill>
          </a:ln>
        </p:spPr>
        <p:style>
          <a:lnRef idx="1">
            <a:schemeClr val="accent1"/>
          </a:lnRef>
          <a:fillRef idx="0">
            <a:schemeClr val="accent1"/>
          </a:fillRef>
          <a:effectRef idx="0">
            <a:schemeClr val="accent1"/>
          </a:effectRef>
          <a:fontRef idx="minor">
            <a:schemeClr val="tx1"/>
          </a:fontRef>
        </p:style>
      </p:cxnSp>
      <p:grpSp>
        <p:nvGrpSpPr>
          <p:cNvPr id="11" name="Группа 10"/>
          <p:cNvGrpSpPr/>
          <p:nvPr/>
        </p:nvGrpSpPr>
        <p:grpSpPr>
          <a:xfrm>
            <a:off x="-1" y="1007811"/>
            <a:ext cx="5910201" cy="276999"/>
            <a:chOff x="-1" y="200747"/>
            <a:chExt cx="7880268" cy="369332"/>
          </a:xfrm>
        </p:grpSpPr>
        <p:grpSp>
          <p:nvGrpSpPr>
            <p:cNvPr id="14" name="Группа 13"/>
            <p:cNvGrpSpPr/>
            <p:nvPr/>
          </p:nvGrpSpPr>
          <p:grpSpPr>
            <a:xfrm>
              <a:off x="-1" y="216292"/>
              <a:ext cx="7880268" cy="324000"/>
              <a:chOff x="-1" y="216292"/>
              <a:chExt cx="7880268" cy="324000"/>
            </a:xfrm>
          </p:grpSpPr>
          <p:sp>
            <p:nvSpPr>
              <p:cNvPr id="16" name="Пятиугольник 15"/>
              <p:cNvSpPr/>
              <p:nvPr/>
            </p:nvSpPr>
            <p:spPr>
              <a:xfrm>
                <a:off x="-1" y="216292"/>
                <a:ext cx="7678569" cy="324000"/>
              </a:xfrm>
              <a:prstGeom prst="homePlate">
                <a:avLst/>
              </a:prstGeom>
              <a:solidFill>
                <a:srgbClr val="00A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7" name="Шеврон 16"/>
              <p:cNvSpPr/>
              <p:nvPr/>
            </p:nvSpPr>
            <p:spPr>
              <a:xfrm>
                <a:off x="7620642" y="216292"/>
                <a:ext cx="259625" cy="324000"/>
              </a:xfrm>
              <a:prstGeom prst="chevron">
                <a:avLst>
                  <a:gd name="adj" fmla="val 62229"/>
                </a:avLst>
              </a:prstGeom>
              <a:solidFill>
                <a:srgbClr val="00A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chemeClr val="tx1"/>
                  </a:solidFill>
                </a:endParaRPr>
              </a:p>
            </p:txBody>
          </p:sp>
        </p:grpSp>
        <p:sp>
          <p:nvSpPr>
            <p:cNvPr id="15" name="Прямоугольник 14"/>
            <p:cNvSpPr/>
            <p:nvPr/>
          </p:nvSpPr>
          <p:spPr>
            <a:xfrm>
              <a:off x="263694" y="200747"/>
              <a:ext cx="2760423" cy="369332"/>
            </a:xfrm>
            <a:prstGeom prst="rect">
              <a:avLst/>
            </a:prstGeom>
          </p:spPr>
          <p:txBody>
            <a:bodyPr wrap="square">
              <a:spAutoFit/>
            </a:bodyPr>
            <a:lstStyle/>
            <a:p>
              <a:r>
                <a:rPr lang="ru-RU" sz="1200" dirty="0">
                  <a:solidFill>
                    <a:schemeClr val="bg1"/>
                  </a:solidFill>
                  <a:latin typeface="Segoe UI" panose="020B0502040204020203" pitchFamily="34" charset="0"/>
                  <a:cs typeface="Segoe UI" panose="020B0502040204020203" pitchFamily="34" charset="0"/>
                </a:rPr>
                <a:t>Технологии детекции лжи</a:t>
              </a:r>
            </a:p>
          </p:txBody>
        </p:sp>
      </p:grpSp>
    </p:spTree>
    <p:extLst>
      <p:ext uri="{BB962C8B-B14F-4D97-AF65-F5344CB8AC3E}">
        <p14:creationId xmlns:p14="http://schemas.microsoft.com/office/powerpoint/2010/main" val="903439690"/>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Рисунок 3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857250"/>
            <a:ext cx="9144000" cy="5143500"/>
          </a:xfrm>
          <a:prstGeom prst="rect">
            <a:avLst/>
          </a:prstGeom>
        </p:spPr>
      </p:pic>
      <p:sp>
        <p:nvSpPr>
          <p:cNvPr id="34" name="Прямоугольник 33"/>
          <p:cNvSpPr/>
          <p:nvPr/>
        </p:nvSpPr>
        <p:spPr>
          <a:xfrm>
            <a:off x="12078" y="857250"/>
            <a:ext cx="9144000" cy="5143500"/>
          </a:xfrm>
          <a:prstGeom prst="rect">
            <a:avLst/>
          </a:prstGeom>
          <a:solidFill>
            <a:srgbClr val="FFFFFF">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pic>
        <p:nvPicPr>
          <p:cNvPr id="5" name="Рисунок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11669" y="5446171"/>
            <a:ext cx="1868762" cy="337295"/>
          </a:xfrm>
          <a:prstGeom prst="rect">
            <a:avLst/>
          </a:prstGeom>
        </p:spPr>
      </p:pic>
      <p:sp>
        <p:nvSpPr>
          <p:cNvPr id="12" name="TextBox 11"/>
          <p:cNvSpPr txBox="1"/>
          <p:nvPr/>
        </p:nvSpPr>
        <p:spPr>
          <a:xfrm>
            <a:off x="593623" y="1110752"/>
            <a:ext cx="7102577" cy="646331"/>
          </a:xfrm>
          <a:prstGeom prst="rect">
            <a:avLst/>
          </a:prstGeom>
          <a:noFill/>
        </p:spPr>
        <p:txBody>
          <a:bodyPr wrap="square" rtlCol="0">
            <a:spAutoFit/>
          </a:bodyPr>
          <a:lstStyle/>
          <a:p>
            <a:r>
              <a:rPr lang="ru-RU" dirty="0">
                <a:latin typeface="Segoe UI" panose="020B0502040204020203" pitchFamily="34" charset="0"/>
                <a:cs typeface="Segoe UI" panose="020B0502040204020203" pitchFamily="34" charset="0"/>
              </a:rPr>
              <a:t>Изменение физиологического состояния опрашиваемого лица на протяжении опроса (интервью, проверки, допроса).</a:t>
            </a:r>
            <a:endParaRPr lang="ru-RU" dirty="0">
              <a:latin typeface="Segoe UI" panose="020B0502040204020203" pitchFamily="34" charset="0"/>
              <a:cs typeface="Segoe UI" panose="020B0502040204020203" pitchFamily="34" charset="0"/>
            </a:endParaRPr>
          </a:p>
        </p:txBody>
      </p:sp>
      <p:sp>
        <p:nvSpPr>
          <p:cNvPr id="16" name="Прямоугольник 15"/>
          <p:cNvSpPr/>
          <p:nvPr/>
        </p:nvSpPr>
        <p:spPr>
          <a:xfrm>
            <a:off x="0" y="857250"/>
            <a:ext cx="97285" cy="5143500"/>
          </a:xfrm>
          <a:prstGeom prst="rect">
            <a:avLst/>
          </a:prstGeom>
          <a:solidFill>
            <a:srgbClr val="00A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2700" dirty="0">
              <a:latin typeface="Segoe UI" panose="020B0502040204020203" pitchFamily="34" charset="0"/>
              <a:cs typeface="Segoe UI" panose="020B0502040204020203" pitchFamily="34" charset="0"/>
            </a:endParaRPr>
          </a:p>
        </p:txBody>
      </p:sp>
      <p:grpSp>
        <p:nvGrpSpPr>
          <p:cNvPr id="21" name="Группа 20"/>
          <p:cNvGrpSpPr/>
          <p:nvPr/>
        </p:nvGrpSpPr>
        <p:grpSpPr>
          <a:xfrm>
            <a:off x="729628" y="2324797"/>
            <a:ext cx="5702300" cy="3047999"/>
            <a:chOff x="1244600" y="1676400"/>
            <a:chExt cx="7603066" cy="4063999"/>
          </a:xfrm>
        </p:grpSpPr>
        <p:cxnSp>
          <p:nvCxnSpPr>
            <p:cNvPr id="18" name="Прямая со стрелкой 17"/>
            <p:cNvCxnSpPr/>
            <p:nvPr/>
          </p:nvCxnSpPr>
          <p:spPr>
            <a:xfrm flipH="1" flipV="1">
              <a:off x="1244600" y="1676400"/>
              <a:ext cx="8467" cy="4055533"/>
            </a:xfrm>
            <a:prstGeom prst="straightConnector1">
              <a:avLst/>
            </a:prstGeom>
            <a:ln w="28575">
              <a:solidFill>
                <a:srgbClr val="00A5FF"/>
              </a:solidFill>
              <a:tailEnd type="triangle"/>
            </a:ln>
          </p:spPr>
          <p:style>
            <a:lnRef idx="1">
              <a:schemeClr val="accent1"/>
            </a:lnRef>
            <a:fillRef idx="0">
              <a:schemeClr val="accent1"/>
            </a:fillRef>
            <a:effectRef idx="0">
              <a:schemeClr val="accent1"/>
            </a:effectRef>
            <a:fontRef idx="minor">
              <a:schemeClr val="tx1"/>
            </a:fontRef>
          </p:style>
        </p:cxnSp>
        <p:cxnSp>
          <p:nvCxnSpPr>
            <p:cNvPr id="19" name="Прямая со стрелкой 18"/>
            <p:cNvCxnSpPr/>
            <p:nvPr/>
          </p:nvCxnSpPr>
          <p:spPr>
            <a:xfrm>
              <a:off x="1253067" y="5723466"/>
              <a:ext cx="7594599" cy="16933"/>
            </a:xfrm>
            <a:prstGeom prst="straightConnector1">
              <a:avLst/>
            </a:prstGeom>
            <a:ln w="28575">
              <a:solidFill>
                <a:srgbClr val="00A5FF"/>
              </a:solidFill>
              <a:tailEnd type="triangle"/>
            </a:ln>
          </p:spPr>
          <p:style>
            <a:lnRef idx="1">
              <a:schemeClr val="accent1"/>
            </a:lnRef>
            <a:fillRef idx="0">
              <a:schemeClr val="accent1"/>
            </a:fillRef>
            <a:effectRef idx="0">
              <a:schemeClr val="accent1"/>
            </a:effectRef>
            <a:fontRef idx="minor">
              <a:schemeClr val="tx1"/>
            </a:fontRef>
          </p:style>
        </p:cxnSp>
      </p:grpSp>
      <p:sp>
        <p:nvSpPr>
          <p:cNvPr id="22" name="TextBox 21"/>
          <p:cNvSpPr txBox="1"/>
          <p:nvPr/>
        </p:nvSpPr>
        <p:spPr>
          <a:xfrm>
            <a:off x="2714502" y="2167964"/>
            <a:ext cx="1732553" cy="323165"/>
          </a:xfrm>
          <a:prstGeom prst="rect">
            <a:avLst/>
          </a:prstGeom>
          <a:noFill/>
        </p:spPr>
        <p:txBody>
          <a:bodyPr wrap="square" rtlCol="0">
            <a:spAutoFit/>
          </a:bodyPr>
          <a:lstStyle/>
          <a:p>
            <a:r>
              <a:rPr lang="ru-RU" sz="1500" b="1" dirty="0">
                <a:latin typeface="Segoe UI" panose="020B0502040204020203" pitchFamily="34" charset="0"/>
                <a:cs typeface="Segoe UI" panose="020B0502040204020203" pitchFamily="34" charset="0"/>
              </a:rPr>
              <a:t>причастный</a:t>
            </a:r>
            <a:endParaRPr lang="ru-RU" sz="1500" b="1" dirty="0">
              <a:latin typeface="Segoe UI" panose="020B0502040204020203" pitchFamily="34" charset="0"/>
              <a:cs typeface="Segoe UI" panose="020B0502040204020203" pitchFamily="34" charset="0"/>
            </a:endParaRPr>
          </a:p>
        </p:txBody>
      </p:sp>
      <p:sp>
        <p:nvSpPr>
          <p:cNvPr id="23" name="TextBox 22"/>
          <p:cNvSpPr txBox="1"/>
          <p:nvPr/>
        </p:nvSpPr>
        <p:spPr>
          <a:xfrm>
            <a:off x="2667915" y="5464777"/>
            <a:ext cx="1732553" cy="323165"/>
          </a:xfrm>
          <a:prstGeom prst="rect">
            <a:avLst/>
          </a:prstGeom>
          <a:noFill/>
        </p:spPr>
        <p:txBody>
          <a:bodyPr wrap="square" rtlCol="0">
            <a:spAutoFit/>
          </a:bodyPr>
          <a:lstStyle/>
          <a:p>
            <a:r>
              <a:rPr lang="ru-RU" sz="1500" b="1" dirty="0">
                <a:latin typeface="Segoe UI" panose="020B0502040204020203" pitchFamily="34" charset="0"/>
                <a:cs typeface="Segoe UI" panose="020B0502040204020203" pitchFamily="34" charset="0"/>
              </a:rPr>
              <a:t>непричастный</a:t>
            </a:r>
            <a:endParaRPr lang="ru-RU" sz="1500" b="1" dirty="0">
              <a:latin typeface="Segoe UI" panose="020B0502040204020203" pitchFamily="34" charset="0"/>
              <a:cs typeface="Segoe UI" panose="020B0502040204020203" pitchFamily="34" charset="0"/>
            </a:endParaRPr>
          </a:p>
        </p:txBody>
      </p:sp>
      <p:sp>
        <p:nvSpPr>
          <p:cNvPr id="24" name="TextBox 23"/>
          <p:cNvSpPr txBox="1"/>
          <p:nvPr/>
        </p:nvSpPr>
        <p:spPr>
          <a:xfrm>
            <a:off x="469249" y="1987501"/>
            <a:ext cx="739898" cy="323165"/>
          </a:xfrm>
          <a:prstGeom prst="rect">
            <a:avLst/>
          </a:prstGeom>
          <a:noFill/>
        </p:spPr>
        <p:txBody>
          <a:bodyPr wrap="square" rtlCol="0">
            <a:spAutoFit/>
          </a:bodyPr>
          <a:lstStyle/>
          <a:p>
            <a:r>
              <a:rPr lang="ru-RU" sz="1500" b="1" dirty="0">
                <a:latin typeface="Segoe UI" panose="020B0502040204020203" pitchFamily="34" charset="0"/>
                <a:cs typeface="Segoe UI" panose="020B0502040204020203" pitchFamily="34" charset="0"/>
              </a:rPr>
              <a:t>ФСО</a:t>
            </a:r>
            <a:endParaRPr lang="ru-RU" sz="1500" b="1" dirty="0">
              <a:latin typeface="Segoe UI" panose="020B0502040204020203" pitchFamily="34" charset="0"/>
              <a:cs typeface="Segoe UI" panose="020B0502040204020203" pitchFamily="34" charset="0"/>
            </a:endParaRPr>
          </a:p>
        </p:txBody>
      </p:sp>
      <p:sp>
        <p:nvSpPr>
          <p:cNvPr id="25" name="TextBox 24"/>
          <p:cNvSpPr txBox="1"/>
          <p:nvPr/>
        </p:nvSpPr>
        <p:spPr>
          <a:xfrm>
            <a:off x="6490802" y="5210055"/>
            <a:ext cx="257298" cy="323165"/>
          </a:xfrm>
          <a:prstGeom prst="rect">
            <a:avLst/>
          </a:prstGeom>
          <a:noFill/>
        </p:spPr>
        <p:txBody>
          <a:bodyPr wrap="square" rtlCol="0">
            <a:spAutoFit/>
          </a:bodyPr>
          <a:lstStyle/>
          <a:p>
            <a:r>
              <a:rPr lang="en-US" sz="1500" b="1" dirty="0">
                <a:latin typeface="Segoe UI" panose="020B0502040204020203" pitchFamily="34" charset="0"/>
                <a:cs typeface="Segoe UI" panose="020B0502040204020203" pitchFamily="34" charset="0"/>
              </a:rPr>
              <a:t>t</a:t>
            </a:r>
            <a:endParaRPr lang="ru-RU" sz="1500" b="1" dirty="0">
              <a:latin typeface="Segoe UI" panose="020B0502040204020203" pitchFamily="34" charset="0"/>
              <a:cs typeface="Segoe UI" panose="020B0502040204020203" pitchFamily="34" charset="0"/>
            </a:endParaRPr>
          </a:p>
        </p:txBody>
      </p:sp>
      <p:cxnSp>
        <p:nvCxnSpPr>
          <p:cNvPr id="26" name="Прямая со стрелкой 25"/>
          <p:cNvCxnSpPr/>
          <p:nvPr/>
        </p:nvCxnSpPr>
        <p:spPr>
          <a:xfrm>
            <a:off x="729629" y="2736218"/>
            <a:ext cx="5695949" cy="12700"/>
          </a:xfrm>
          <a:prstGeom prst="straightConnector1">
            <a:avLst/>
          </a:prstGeom>
          <a:ln w="28575">
            <a:solidFill>
              <a:srgbClr val="F87B00"/>
            </a:solidFill>
            <a:tailEnd type="triangle"/>
          </a:ln>
        </p:spPr>
        <p:style>
          <a:lnRef idx="1">
            <a:schemeClr val="accent1"/>
          </a:lnRef>
          <a:fillRef idx="0">
            <a:schemeClr val="accent1"/>
          </a:fillRef>
          <a:effectRef idx="0">
            <a:schemeClr val="accent1"/>
          </a:effectRef>
          <a:fontRef idx="minor">
            <a:schemeClr val="tx1"/>
          </a:fontRef>
        </p:style>
      </p:cxnSp>
      <p:cxnSp>
        <p:nvCxnSpPr>
          <p:cNvPr id="28" name="Скругленная соединительная линия 27"/>
          <p:cNvCxnSpPr/>
          <p:nvPr/>
        </p:nvCxnSpPr>
        <p:spPr>
          <a:xfrm flipV="1">
            <a:off x="729628" y="2635250"/>
            <a:ext cx="5118722" cy="2406650"/>
          </a:xfrm>
          <a:prstGeom prst="curvedConnector3">
            <a:avLst/>
          </a:prstGeom>
          <a:ln w="28575">
            <a:solidFill>
              <a:srgbClr val="F87B00"/>
            </a:solidFill>
            <a:tailEnd type="triangle"/>
          </a:ln>
        </p:spPr>
        <p:style>
          <a:lnRef idx="1">
            <a:schemeClr val="accent1"/>
          </a:lnRef>
          <a:fillRef idx="0">
            <a:schemeClr val="accent1"/>
          </a:fillRef>
          <a:effectRef idx="0">
            <a:schemeClr val="accent1"/>
          </a:effectRef>
          <a:fontRef idx="minor">
            <a:schemeClr val="tx1"/>
          </a:fontRef>
        </p:style>
      </p:cxnSp>
      <p:cxnSp>
        <p:nvCxnSpPr>
          <p:cNvPr id="30" name="Скругленная соединительная линия 29"/>
          <p:cNvCxnSpPr/>
          <p:nvPr/>
        </p:nvCxnSpPr>
        <p:spPr>
          <a:xfrm rot="16200000" flipH="1">
            <a:off x="697370" y="2768476"/>
            <a:ext cx="2623878" cy="2559361"/>
          </a:xfrm>
          <a:prstGeom prst="curvedConnector3">
            <a:avLst/>
          </a:prstGeom>
          <a:ln w="28575">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3330473" y="5040618"/>
            <a:ext cx="686762" cy="323165"/>
          </a:xfrm>
          <a:prstGeom prst="rect">
            <a:avLst/>
          </a:prstGeom>
          <a:noFill/>
        </p:spPr>
        <p:txBody>
          <a:bodyPr wrap="square" rtlCol="0">
            <a:spAutoFit/>
          </a:bodyPr>
          <a:lstStyle/>
          <a:p>
            <a:r>
              <a:rPr lang="en-US" sz="1500" dirty="0">
                <a:solidFill>
                  <a:schemeClr val="accent6">
                    <a:lumMod val="75000"/>
                  </a:schemeClr>
                </a:solidFill>
                <a:latin typeface="Segoe UI" panose="020B0502040204020203" pitchFamily="34" charset="0"/>
                <a:cs typeface="Segoe UI" panose="020B0502040204020203" pitchFamily="34" charset="0"/>
              </a:rPr>
              <a:t>10-15</a:t>
            </a:r>
            <a:endParaRPr lang="ru-RU" sz="1500" dirty="0">
              <a:solidFill>
                <a:schemeClr val="accent6">
                  <a:lumMod val="75000"/>
                </a:schemeClr>
              </a:solidFill>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140148554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a:xfrm>
            <a:off x="126431" y="219954"/>
            <a:ext cx="8991600" cy="1008112"/>
          </a:xfrm>
        </p:spPr>
        <p:txBody>
          <a:bodyPr/>
          <a:lstStyle/>
          <a:p>
            <a:r>
              <a:rPr lang="ru-RU" sz="2500" b="1" dirty="0" err="1" smtClean="0"/>
              <a:t>Профайлинг</a:t>
            </a:r>
            <a:r>
              <a:rPr lang="ru-RU" sz="2500" b="1" dirty="0" smtClean="0"/>
              <a:t> в </a:t>
            </a:r>
            <a:r>
              <a:rPr lang="ru-RU" sz="2500" b="1" dirty="0" err="1" smtClean="0"/>
              <a:t>СоцСетях</a:t>
            </a:r>
            <a:endParaRPr lang="ru-RU" sz="3500" b="1" dirty="0">
              <a:solidFill>
                <a:srgbClr val="002060"/>
              </a:solidFill>
            </a:endParaRPr>
          </a:p>
        </p:txBody>
      </p:sp>
      <p:sp>
        <p:nvSpPr>
          <p:cNvPr id="9" name="Нижний колонтитул 6"/>
          <p:cNvSpPr>
            <a:spLocks noGrp="1"/>
          </p:cNvSpPr>
          <p:nvPr>
            <p:ph type="ftr" sz="quarter" idx="11"/>
          </p:nvPr>
        </p:nvSpPr>
        <p:spPr>
          <a:xfrm>
            <a:off x="3707904" y="6492875"/>
            <a:ext cx="5436096" cy="365125"/>
          </a:xfrm>
        </p:spPr>
        <p:txBody>
          <a:bodyPr/>
          <a:lstStyle/>
          <a:p>
            <a:pPr algn="r">
              <a:defRPr/>
            </a:pPr>
            <a:r>
              <a:rPr lang="ru-RU" sz="1300" dirty="0" err="1">
                <a:solidFill>
                  <a:schemeClr val="bg1"/>
                </a:solidFill>
              </a:rPr>
              <a:t>А.Филатов</a:t>
            </a:r>
            <a:r>
              <a:rPr lang="ru-RU" sz="1300" dirty="0">
                <a:solidFill>
                  <a:schemeClr val="bg1"/>
                </a:solidFill>
              </a:rPr>
              <a:t>. </a:t>
            </a:r>
          </a:p>
          <a:p>
            <a:pPr algn="r">
              <a:defRPr/>
            </a:pPr>
            <a:r>
              <a:rPr lang="ru-RU" sz="1300" dirty="0">
                <a:solidFill>
                  <a:schemeClr val="bg1"/>
                </a:solidFill>
              </a:rPr>
              <a:t>Профайлинг, </a:t>
            </a:r>
            <a:r>
              <a:rPr lang="ru-RU" sz="1300" dirty="0" err="1">
                <a:solidFill>
                  <a:schemeClr val="bg1"/>
                </a:solidFill>
              </a:rPr>
              <a:t>нейротехнологии</a:t>
            </a:r>
            <a:r>
              <a:rPr lang="ru-RU" sz="1300" dirty="0">
                <a:solidFill>
                  <a:schemeClr val="bg1"/>
                </a:solidFill>
              </a:rPr>
              <a:t>, верификация лжи.</a:t>
            </a:r>
          </a:p>
          <a:p>
            <a:pPr algn="r">
              <a:defRPr/>
            </a:pPr>
            <a:endParaRPr lang="ru-RU" sz="1300" b="1" dirty="0">
              <a:solidFill>
                <a:schemeClr val="bg1"/>
              </a:solidFill>
            </a:endParaRPr>
          </a:p>
        </p:txBody>
      </p:sp>
      <p:sp>
        <p:nvSpPr>
          <p:cNvPr id="5" name="Прямоугольник 4"/>
          <p:cNvSpPr/>
          <p:nvPr/>
        </p:nvSpPr>
        <p:spPr>
          <a:xfrm>
            <a:off x="38980" y="6381328"/>
            <a:ext cx="1893274" cy="369332"/>
          </a:xfrm>
          <a:prstGeom prst="rect">
            <a:avLst/>
          </a:prstGeom>
        </p:spPr>
        <p:txBody>
          <a:bodyPr wrap="none">
            <a:spAutoFit/>
          </a:bodyPr>
          <a:lstStyle/>
          <a:p>
            <a:pPr algn="r">
              <a:defRPr/>
            </a:pPr>
            <a:r>
              <a:rPr lang="en-US" dirty="0" err="1">
                <a:solidFill>
                  <a:schemeClr val="bg1"/>
                </a:solidFill>
              </a:rPr>
              <a:t>t.me</a:t>
            </a:r>
            <a:r>
              <a:rPr lang="en-US" dirty="0">
                <a:solidFill>
                  <a:schemeClr val="bg1"/>
                </a:solidFill>
              </a:rPr>
              <a:t>/</a:t>
            </a:r>
            <a:r>
              <a:rPr lang="en-US" dirty="0" err="1">
                <a:solidFill>
                  <a:schemeClr val="bg1"/>
                </a:solidFill>
              </a:rPr>
              <a:t>ProProfiling</a:t>
            </a:r>
            <a:endParaRPr lang="ru-RU" dirty="0">
              <a:solidFill>
                <a:schemeClr val="bg1"/>
              </a:solidFill>
            </a:endParaRPr>
          </a:p>
        </p:txBody>
      </p:sp>
      <p:pic>
        <p:nvPicPr>
          <p:cNvPr id="2" name="Изображение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5624" y="476672"/>
            <a:ext cx="8813213" cy="5374250"/>
          </a:xfrm>
          <a:prstGeom prst="rect">
            <a:avLst/>
          </a:prstGeom>
        </p:spPr>
      </p:pic>
    </p:spTree>
    <p:extLst>
      <p:ext uri="{BB962C8B-B14F-4D97-AF65-F5344CB8AC3E}">
        <p14:creationId xmlns:p14="http://schemas.microsoft.com/office/powerpoint/2010/main" val="1029403992"/>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Рисунок 1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46586"/>
            <a:ext cx="9144000" cy="5143500"/>
          </a:xfrm>
          <a:prstGeom prst="rect">
            <a:avLst/>
          </a:prstGeom>
        </p:spPr>
      </p:pic>
      <p:sp>
        <p:nvSpPr>
          <p:cNvPr id="19" name="Прямоугольник 18"/>
          <p:cNvSpPr/>
          <p:nvPr/>
        </p:nvSpPr>
        <p:spPr>
          <a:xfrm>
            <a:off x="0" y="857250"/>
            <a:ext cx="9144000" cy="5143500"/>
          </a:xfrm>
          <a:prstGeom prst="rect">
            <a:avLst/>
          </a:prstGeom>
          <a:solidFill>
            <a:srgbClr val="FFFFFF">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pic>
        <p:nvPicPr>
          <p:cNvPr id="5" name="Рисунок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65278" y="5423596"/>
            <a:ext cx="1868762" cy="337295"/>
          </a:xfrm>
          <a:prstGeom prst="rect">
            <a:avLst/>
          </a:prstGeom>
        </p:spPr>
      </p:pic>
      <p:grpSp>
        <p:nvGrpSpPr>
          <p:cNvPr id="7" name="Группа 6"/>
          <p:cNvGrpSpPr/>
          <p:nvPr/>
        </p:nvGrpSpPr>
        <p:grpSpPr>
          <a:xfrm>
            <a:off x="0" y="1202185"/>
            <a:ext cx="7981950" cy="461665"/>
            <a:chOff x="0" y="459914"/>
            <a:chExt cx="10642600" cy="615553"/>
          </a:xfrm>
        </p:grpSpPr>
        <p:sp>
          <p:nvSpPr>
            <p:cNvPr id="4" name="Прямоугольник 3"/>
            <p:cNvSpPr/>
            <p:nvPr/>
          </p:nvSpPr>
          <p:spPr>
            <a:xfrm>
              <a:off x="0" y="498764"/>
              <a:ext cx="10642600" cy="507076"/>
            </a:xfrm>
            <a:prstGeom prst="rect">
              <a:avLst/>
            </a:prstGeom>
            <a:solidFill>
              <a:srgbClr val="00A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2700" dirty="0">
                <a:latin typeface="Segoe UI" panose="020B0502040204020203" pitchFamily="34" charset="0"/>
                <a:cs typeface="Segoe UI" panose="020B0502040204020203" pitchFamily="34" charset="0"/>
              </a:endParaRPr>
            </a:p>
          </p:txBody>
        </p:sp>
        <p:sp>
          <p:nvSpPr>
            <p:cNvPr id="6" name="TextBox 5"/>
            <p:cNvSpPr txBox="1"/>
            <p:nvPr/>
          </p:nvSpPr>
          <p:spPr>
            <a:xfrm>
              <a:off x="825363" y="459914"/>
              <a:ext cx="9372993" cy="615553"/>
            </a:xfrm>
            <a:prstGeom prst="rect">
              <a:avLst/>
            </a:prstGeom>
            <a:noFill/>
          </p:spPr>
          <p:txBody>
            <a:bodyPr wrap="none" rtlCol="0">
              <a:spAutoFit/>
            </a:bodyPr>
            <a:lstStyle/>
            <a:p>
              <a:r>
                <a:rPr lang="ru-RU" sz="2400" dirty="0">
                  <a:solidFill>
                    <a:schemeClr val="bg1"/>
                  </a:solidFill>
                  <a:latin typeface="Segoe UI" panose="020B0502040204020203" pitchFamily="34" charset="0"/>
                  <a:cs typeface="Segoe UI" panose="020B0502040204020203" pitchFamily="34" charset="0"/>
                </a:rPr>
                <a:t>КРИТЕРИИ ПРИЧАСТНОСТИ ОПРАШИВАЕМОГО</a:t>
              </a:r>
              <a:endParaRPr lang="ru-RU" sz="2400" dirty="0">
                <a:solidFill>
                  <a:schemeClr val="bg1"/>
                </a:solidFill>
                <a:latin typeface="Segoe UI" panose="020B0502040204020203" pitchFamily="34" charset="0"/>
                <a:cs typeface="Segoe UI" panose="020B0502040204020203" pitchFamily="34" charset="0"/>
              </a:endParaRPr>
            </a:p>
          </p:txBody>
        </p:sp>
      </p:grpSp>
      <p:sp>
        <p:nvSpPr>
          <p:cNvPr id="15" name="TextBox 14"/>
          <p:cNvSpPr txBox="1"/>
          <p:nvPr/>
        </p:nvSpPr>
        <p:spPr>
          <a:xfrm>
            <a:off x="4936123" y="1595248"/>
            <a:ext cx="2660435" cy="323165"/>
          </a:xfrm>
          <a:prstGeom prst="rect">
            <a:avLst/>
          </a:prstGeom>
          <a:noFill/>
        </p:spPr>
        <p:txBody>
          <a:bodyPr wrap="square" rtlCol="0">
            <a:spAutoFit/>
          </a:bodyPr>
          <a:lstStyle/>
          <a:p>
            <a:r>
              <a:rPr lang="ru-RU" sz="1500" b="1" dirty="0">
                <a:latin typeface="Segoe UI" panose="020B0502040204020203" pitchFamily="34" charset="0"/>
                <a:cs typeface="Segoe UI" panose="020B0502040204020203" pitchFamily="34" charset="0"/>
              </a:rPr>
              <a:t>к исследуемому событию</a:t>
            </a:r>
            <a:endParaRPr lang="ru-RU" sz="1500" b="1" dirty="0">
              <a:latin typeface="Segoe UI" panose="020B0502040204020203" pitchFamily="34" charset="0"/>
              <a:cs typeface="Segoe UI" panose="020B0502040204020203" pitchFamily="34" charset="0"/>
            </a:endParaRPr>
          </a:p>
        </p:txBody>
      </p:sp>
      <p:graphicFrame>
        <p:nvGraphicFramePr>
          <p:cNvPr id="3" name="Схема 2"/>
          <p:cNvGraphicFramePr/>
          <p:nvPr>
            <p:extLst/>
          </p:nvPr>
        </p:nvGraphicFramePr>
        <p:xfrm>
          <a:off x="619022" y="1991937"/>
          <a:ext cx="7832438" cy="457621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1" name="Прямоугольный треугольник 10"/>
          <p:cNvSpPr/>
          <p:nvPr/>
        </p:nvSpPr>
        <p:spPr>
          <a:xfrm flipH="1">
            <a:off x="1987550" y="3422650"/>
            <a:ext cx="2355850" cy="2252144"/>
          </a:xfrm>
          <a:prstGeom prst="rtTriangle">
            <a:avLst/>
          </a:prstGeom>
          <a:solidFill>
            <a:srgbClr val="F87B00">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6" name="TextBox 15"/>
          <p:cNvSpPr txBox="1"/>
          <p:nvPr/>
        </p:nvSpPr>
        <p:spPr>
          <a:xfrm rot="18999905">
            <a:off x="2319054" y="4598558"/>
            <a:ext cx="2374754" cy="553998"/>
          </a:xfrm>
          <a:prstGeom prst="rect">
            <a:avLst/>
          </a:prstGeom>
          <a:noFill/>
        </p:spPr>
        <p:txBody>
          <a:bodyPr wrap="none" rtlCol="0">
            <a:spAutoFit/>
          </a:bodyPr>
          <a:lstStyle/>
          <a:p>
            <a:pPr algn="ctr"/>
            <a:r>
              <a:rPr lang="ru-RU" sz="1500" b="1" dirty="0">
                <a:latin typeface="Segoe UI" panose="020B0502040204020203" pitchFamily="34" charset="0"/>
                <a:cs typeface="Segoe UI" panose="020B0502040204020203" pitchFamily="34" charset="0"/>
              </a:rPr>
              <a:t>Не работает механизм </a:t>
            </a:r>
            <a:endParaRPr lang="en-US" sz="1500" b="1" dirty="0">
              <a:latin typeface="Segoe UI" panose="020B0502040204020203" pitchFamily="34" charset="0"/>
              <a:cs typeface="Segoe UI" panose="020B0502040204020203" pitchFamily="34" charset="0"/>
            </a:endParaRPr>
          </a:p>
          <a:p>
            <a:pPr algn="ctr"/>
            <a:r>
              <a:rPr lang="ru-RU" sz="1500" b="1" dirty="0">
                <a:latin typeface="Segoe UI" panose="020B0502040204020203" pitchFamily="34" charset="0"/>
                <a:cs typeface="Segoe UI" panose="020B0502040204020203" pitchFamily="34" charset="0"/>
              </a:rPr>
              <a:t>АДАПТАЦИИ</a:t>
            </a:r>
            <a:endParaRPr lang="ru-RU" sz="1500" b="1" dirty="0">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1633885154"/>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Рисунок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857250"/>
            <a:ext cx="9144000" cy="5143500"/>
          </a:xfrm>
          <a:prstGeom prst="rect">
            <a:avLst/>
          </a:prstGeom>
        </p:spPr>
      </p:pic>
      <p:sp>
        <p:nvSpPr>
          <p:cNvPr id="16" name="Прямоугольник 15"/>
          <p:cNvSpPr/>
          <p:nvPr/>
        </p:nvSpPr>
        <p:spPr>
          <a:xfrm>
            <a:off x="0" y="851513"/>
            <a:ext cx="9144000" cy="5143500"/>
          </a:xfrm>
          <a:prstGeom prst="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pic>
        <p:nvPicPr>
          <p:cNvPr id="5" name="Рисунок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15104" y="5308583"/>
            <a:ext cx="1868762" cy="337295"/>
          </a:xfrm>
          <a:prstGeom prst="rect">
            <a:avLst/>
          </a:prstGeom>
        </p:spPr>
      </p:pic>
      <p:grpSp>
        <p:nvGrpSpPr>
          <p:cNvPr id="7" name="Группа 6"/>
          <p:cNvGrpSpPr/>
          <p:nvPr/>
        </p:nvGrpSpPr>
        <p:grpSpPr>
          <a:xfrm>
            <a:off x="1" y="1193688"/>
            <a:ext cx="7263245" cy="461665"/>
            <a:chOff x="0" y="448583"/>
            <a:chExt cx="11180618" cy="615553"/>
          </a:xfrm>
        </p:grpSpPr>
        <p:sp>
          <p:nvSpPr>
            <p:cNvPr id="4" name="Прямоугольник 3"/>
            <p:cNvSpPr/>
            <p:nvPr/>
          </p:nvSpPr>
          <p:spPr>
            <a:xfrm>
              <a:off x="0" y="498764"/>
              <a:ext cx="11180618" cy="507076"/>
            </a:xfrm>
            <a:prstGeom prst="rect">
              <a:avLst/>
            </a:prstGeom>
            <a:solidFill>
              <a:srgbClr val="00A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2700" dirty="0">
                <a:latin typeface="Segoe UI" panose="020B0502040204020203" pitchFamily="34" charset="0"/>
                <a:cs typeface="Segoe UI" panose="020B0502040204020203" pitchFamily="34" charset="0"/>
              </a:endParaRPr>
            </a:p>
          </p:txBody>
        </p:sp>
        <p:sp>
          <p:nvSpPr>
            <p:cNvPr id="6" name="TextBox 5"/>
            <p:cNvSpPr txBox="1"/>
            <p:nvPr/>
          </p:nvSpPr>
          <p:spPr>
            <a:xfrm>
              <a:off x="2149251" y="448583"/>
              <a:ext cx="8840173" cy="615553"/>
            </a:xfrm>
            <a:prstGeom prst="rect">
              <a:avLst/>
            </a:prstGeom>
            <a:noFill/>
          </p:spPr>
          <p:txBody>
            <a:bodyPr wrap="square" rtlCol="0">
              <a:spAutoFit/>
            </a:bodyPr>
            <a:lstStyle/>
            <a:p>
              <a:r>
                <a:rPr lang="ru-RU" sz="2400" dirty="0">
                  <a:solidFill>
                    <a:schemeClr val="bg1"/>
                  </a:solidFill>
                  <a:latin typeface="Segoe UI" panose="020B0502040204020203" pitchFamily="34" charset="0"/>
                  <a:cs typeface="Segoe UI" panose="020B0502040204020203" pitchFamily="34" charset="0"/>
                </a:rPr>
                <a:t>ОСНОВНЫЕ КОНТЕКСТНЫЕ ПРИЗНАКИ</a:t>
              </a:r>
              <a:endParaRPr lang="ru-RU" sz="2400" dirty="0">
                <a:solidFill>
                  <a:schemeClr val="bg1"/>
                </a:solidFill>
                <a:latin typeface="Segoe UI" panose="020B0502040204020203" pitchFamily="34" charset="0"/>
                <a:cs typeface="Segoe UI" panose="020B0502040204020203" pitchFamily="34" charset="0"/>
              </a:endParaRPr>
            </a:p>
          </p:txBody>
        </p:sp>
      </p:grpSp>
      <p:sp>
        <p:nvSpPr>
          <p:cNvPr id="15" name="TextBox 14"/>
          <p:cNvSpPr txBox="1"/>
          <p:nvPr/>
        </p:nvSpPr>
        <p:spPr>
          <a:xfrm>
            <a:off x="2331721" y="1597077"/>
            <a:ext cx="4786928" cy="323165"/>
          </a:xfrm>
          <a:prstGeom prst="rect">
            <a:avLst/>
          </a:prstGeom>
          <a:noFill/>
        </p:spPr>
        <p:txBody>
          <a:bodyPr wrap="square" rtlCol="0">
            <a:spAutoFit/>
          </a:bodyPr>
          <a:lstStyle/>
          <a:p>
            <a:r>
              <a:rPr lang="ru-RU" sz="1500" b="1" dirty="0">
                <a:latin typeface="Segoe UI" panose="020B0502040204020203" pitchFamily="34" charset="0"/>
                <a:cs typeface="Segoe UI" panose="020B0502040204020203" pitchFamily="34" charset="0"/>
              </a:rPr>
              <a:t>наличия сознательно скрываемой информации</a:t>
            </a:r>
            <a:endParaRPr lang="ru-RU" sz="1500" b="1" dirty="0">
              <a:latin typeface="Segoe UI" panose="020B0502040204020203" pitchFamily="34" charset="0"/>
              <a:cs typeface="Segoe UI" panose="020B0502040204020203" pitchFamily="34" charset="0"/>
            </a:endParaRPr>
          </a:p>
        </p:txBody>
      </p:sp>
      <p:graphicFrame>
        <p:nvGraphicFramePr>
          <p:cNvPr id="2" name="Таблица 1"/>
          <p:cNvGraphicFramePr>
            <a:graphicFrameLocks noGrp="1"/>
          </p:cNvGraphicFramePr>
          <p:nvPr>
            <p:extLst/>
          </p:nvPr>
        </p:nvGraphicFramePr>
        <p:xfrm>
          <a:off x="364373" y="2166505"/>
          <a:ext cx="8420100" cy="2898802"/>
        </p:xfrm>
        <a:graphic>
          <a:graphicData uri="http://schemas.openxmlformats.org/drawingml/2006/table">
            <a:tbl>
              <a:tblPr firstRow="1" bandRow="1">
                <a:tableStyleId>{C083E6E3-FA7D-4D7B-A595-EF9225AFEA82}</a:tableStyleId>
              </a:tblPr>
              <a:tblGrid>
                <a:gridCol w="4210050">
                  <a:extLst>
                    <a:ext uri="{9D8B030D-6E8A-4147-A177-3AD203B41FA5}">
                      <a16:colId xmlns:a16="http://schemas.microsoft.com/office/drawing/2014/main" xmlns="" val="134187289"/>
                    </a:ext>
                  </a:extLst>
                </a:gridCol>
                <a:gridCol w="4210050">
                  <a:extLst>
                    <a:ext uri="{9D8B030D-6E8A-4147-A177-3AD203B41FA5}">
                      <a16:colId xmlns:a16="http://schemas.microsoft.com/office/drawing/2014/main" xmlns="" val="3703921050"/>
                    </a:ext>
                  </a:extLst>
                </a:gridCol>
              </a:tblGrid>
              <a:tr h="401161">
                <a:tc>
                  <a:txBody>
                    <a:bodyPr/>
                    <a:lstStyle/>
                    <a:p>
                      <a:pPr algn="ctr"/>
                      <a:r>
                        <a:rPr lang="ru-RU" sz="1800" dirty="0" smtClean="0">
                          <a:latin typeface="Segoe UI" panose="020B0502040204020203" pitchFamily="34" charset="0"/>
                          <a:cs typeface="Segoe UI" panose="020B0502040204020203" pitchFamily="34" charset="0"/>
                        </a:rPr>
                        <a:t>НАИМЕНОВАНИЕ</a:t>
                      </a:r>
                      <a:endParaRPr lang="ru-RU" sz="1800" b="0" dirty="0">
                        <a:latin typeface="Segoe UI" panose="020B0502040204020203" pitchFamily="34" charset="0"/>
                        <a:cs typeface="Segoe UI" panose="020B0502040204020203" pitchFamily="34" charset="0"/>
                      </a:endParaRPr>
                    </a:p>
                  </a:txBody>
                  <a:tcPr marL="68580" marR="68580" marT="34290" marB="34290" anchor="ctr"/>
                </a:tc>
                <a:tc>
                  <a:txBody>
                    <a:bodyPr/>
                    <a:lstStyle/>
                    <a:p>
                      <a:pPr algn="ctr"/>
                      <a:r>
                        <a:rPr lang="ru-RU" sz="1800" dirty="0" smtClean="0">
                          <a:latin typeface="Segoe UI" panose="020B0502040204020203" pitchFamily="34" charset="0"/>
                          <a:cs typeface="Segoe UI" panose="020B0502040204020203" pitchFamily="34" charset="0"/>
                        </a:rPr>
                        <a:t>ЧТО</a:t>
                      </a:r>
                      <a:r>
                        <a:rPr lang="ru-RU" sz="1800" baseline="0" dirty="0" smtClean="0">
                          <a:latin typeface="Segoe UI" panose="020B0502040204020203" pitchFamily="34" charset="0"/>
                          <a:cs typeface="Segoe UI" panose="020B0502040204020203" pitchFamily="34" charset="0"/>
                        </a:rPr>
                        <a:t> ВХОДИТ</a:t>
                      </a:r>
                      <a:endParaRPr lang="ru-RU" sz="1800" b="0" dirty="0">
                        <a:latin typeface="Segoe UI" panose="020B0502040204020203" pitchFamily="34" charset="0"/>
                        <a:cs typeface="Segoe UI" panose="020B0502040204020203" pitchFamily="34" charset="0"/>
                      </a:endParaRPr>
                    </a:p>
                  </a:txBody>
                  <a:tcPr marL="68580" marR="68580" marT="34290" marB="34290" anchor="ctr"/>
                </a:tc>
                <a:extLst>
                  <a:ext uri="{0D108BD9-81ED-4DB2-BD59-A6C34878D82A}">
                    <a16:rowId xmlns:a16="http://schemas.microsoft.com/office/drawing/2014/main" xmlns="" val="778967469"/>
                  </a:ext>
                </a:extLst>
              </a:tr>
              <a:tr h="780332">
                <a:tc>
                  <a:txBody>
                    <a:bodyPr/>
                    <a:lstStyle/>
                    <a:p>
                      <a:pPr algn="ctr"/>
                      <a:r>
                        <a:rPr lang="ru-RU" sz="1800" dirty="0" smtClean="0">
                          <a:latin typeface="Segoe UI" panose="020B0502040204020203" pitchFamily="34" charset="0"/>
                          <a:cs typeface="Segoe UI" panose="020B0502040204020203" pitchFamily="34" charset="0"/>
                        </a:rPr>
                        <a:t>ДИССОЦИАЦИЯ</a:t>
                      </a:r>
                      <a:endParaRPr lang="ru-RU" sz="1800" b="1" dirty="0">
                        <a:latin typeface="Segoe UI" panose="020B0502040204020203" pitchFamily="34" charset="0"/>
                        <a:cs typeface="Segoe UI" panose="020B0502040204020203" pitchFamily="34" charset="0"/>
                      </a:endParaRPr>
                    </a:p>
                  </a:txBody>
                  <a:tcPr marL="68580" marR="68580" marT="34290" marB="34290" anchor="ctr"/>
                </a:tc>
                <a:tc>
                  <a:txBody>
                    <a:bodyPr/>
                    <a:lstStyle/>
                    <a:p>
                      <a:pPr marL="342900" indent="-342900" algn="l">
                        <a:buClr>
                          <a:srgbClr val="F87B00"/>
                        </a:buClr>
                        <a:buFont typeface="Wingdings" panose="05000000000000000000" pitchFamily="2" charset="2"/>
                        <a:buChar char="§"/>
                      </a:pPr>
                      <a:r>
                        <a:rPr lang="ru-RU" sz="1500" dirty="0" smtClean="0">
                          <a:latin typeface="Segoe UI" panose="020B0502040204020203" pitchFamily="34" charset="0"/>
                          <a:cs typeface="Segoe UI" panose="020B0502040204020203" pitchFamily="34" charset="0"/>
                        </a:rPr>
                        <a:t>от деталей исследуемого</a:t>
                      </a:r>
                      <a:r>
                        <a:rPr lang="ru-RU" sz="1500" baseline="0" dirty="0" smtClean="0">
                          <a:latin typeface="Segoe UI" panose="020B0502040204020203" pitchFamily="34" charset="0"/>
                          <a:cs typeface="Segoe UI" panose="020B0502040204020203" pitchFamily="34" charset="0"/>
                        </a:rPr>
                        <a:t> события</a:t>
                      </a:r>
                    </a:p>
                    <a:p>
                      <a:pPr marL="342900" indent="-342900" algn="l">
                        <a:buClr>
                          <a:srgbClr val="F87B00"/>
                        </a:buClr>
                        <a:buFont typeface="Wingdings" panose="05000000000000000000" pitchFamily="2" charset="2"/>
                        <a:buChar char="§"/>
                      </a:pPr>
                      <a:r>
                        <a:rPr lang="ru-RU" sz="1500" baseline="0" dirty="0" smtClean="0">
                          <a:latin typeface="Segoe UI" panose="020B0502040204020203" pitchFamily="34" charset="0"/>
                          <a:cs typeface="Segoe UI" panose="020B0502040204020203" pitchFamily="34" charset="0"/>
                        </a:rPr>
                        <a:t>от ситуации проверки по событию</a:t>
                      </a:r>
                    </a:p>
                    <a:p>
                      <a:pPr marL="342900" indent="-342900" algn="l">
                        <a:buClr>
                          <a:srgbClr val="F87B00"/>
                        </a:buClr>
                        <a:buFont typeface="Wingdings" panose="05000000000000000000" pitchFamily="2" charset="2"/>
                        <a:buChar char="§"/>
                      </a:pPr>
                      <a:r>
                        <a:rPr lang="ru-RU" sz="1500" baseline="0" dirty="0" smtClean="0">
                          <a:latin typeface="Segoe UI" panose="020B0502040204020203" pitchFamily="34" charset="0"/>
                          <a:cs typeface="Segoe UI" panose="020B0502040204020203" pitchFamily="34" charset="0"/>
                        </a:rPr>
                        <a:t>от исследователя</a:t>
                      </a:r>
                      <a:endParaRPr lang="ru-RU" sz="1500" dirty="0">
                        <a:latin typeface="Segoe UI" panose="020B0502040204020203" pitchFamily="34" charset="0"/>
                        <a:cs typeface="Segoe UI" panose="020B0502040204020203" pitchFamily="34" charset="0"/>
                      </a:endParaRPr>
                    </a:p>
                  </a:txBody>
                  <a:tcPr marL="68580" marR="68580" marT="34290" marB="34290" anchor="ctr"/>
                </a:tc>
                <a:extLst>
                  <a:ext uri="{0D108BD9-81ED-4DB2-BD59-A6C34878D82A}">
                    <a16:rowId xmlns:a16="http://schemas.microsoft.com/office/drawing/2014/main" xmlns="" val="2019678012"/>
                  </a:ext>
                </a:extLst>
              </a:tr>
              <a:tr h="698991">
                <a:tc>
                  <a:txBody>
                    <a:bodyPr/>
                    <a:lstStyle/>
                    <a:p>
                      <a:pPr algn="ctr"/>
                      <a:r>
                        <a:rPr lang="ru-RU" sz="1800" dirty="0" smtClean="0">
                          <a:latin typeface="Segoe UI" panose="020B0502040204020203" pitchFamily="34" charset="0"/>
                          <a:cs typeface="Segoe UI" panose="020B0502040204020203" pitchFamily="34" charset="0"/>
                        </a:rPr>
                        <a:t>ДЫХАНИЕ</a:t>
                      </a:r>
                      <a:endParaRPr lang="ru-RU" sz="1800" b="1" dirty="0">
                        <a:latin typeface="Segoe UI" panose="020B0502040204020203" pitchFamily="34" charset="0"/>
                        <a:cs typeface="Segoe UI" panose="020B0502040204020203" pitchFamily="34" charset="0"/>
                      </a:endParaRPr>
                    </a:p>
                  </a:txBody>
                  <a:tcPr marL="68580" marR="68580" marT="34290" marB="34290" anchor="ctr"/>
                </a:tc>
                <a:tc>
                  <a:txBody>
                    <a:bodyPr/>
                    <a:lstStyle/>
                    <a:p>
                      <a:pPr algn="l"/>
                      <a:r>
                        <a:rPr lang="ru-RU" sz="1500" dirty="0" smtClean="0">
                          <a:latin typeface="Segoe UI" panose="020B0502040204020203" pitchFamily="34" charset="0"/>
                          <a:cs typeface="Segoe UI" panose="020B0502040204020203" pitchFamily="34" charset="0"/>
                        </a:rPr>
                        <a:t>сбивчивое неспокойное усиленное –</a:t>
                      </a:r>
                      <a:r>
                        <a:rPr lang="ru-RU" sz="1500" baseline="0" dirty="0" smtClean="0">
                          <a:latin typeface="Segoe UI" panose="020B0502040204020203" pitchFamily="34" charset="0"/>
                          <a:cs typeface="Segoe UI" panose="020B0502040204020203" pitchFamily="34" charset="0"/>
                        </a:rPr>
                        <a:t> на протяжении всей проверки</a:t>
                      </a:r>
                      <a:endParaRPr lang="ru-RU" sz="1500" dirty="0">
                        <a:latin typeface="Segoe UI" panose="020B0502040204020203" pitchFamily="34" charset="0"/>
                        <a:cs typeface="Segoe UI" panose="020B0502040204020203" pitchFamily="34" charset="0"/>
                      </a:endParaRPr>
                    </a:p>
                  </a:txBody>
                  <a:tcPr marL="68580" marR="68580" marT="34290" marB="34290" anchor="ctr"/>
                </a:tc>
                <a:extLst>
                  <a:ext uri="{0D108BD9-81ED-4DB2-BD59-A6C34878D82A}">
                    <a16:rowId xmlns:a16="http://schemas.microsoft.com/office/drawing/2014/main" xmlns="" val="2117990883"/>
                  </a:ext>
                </a:extLst>
              </a:tr>
              <a:tr h="1018318">
                <a:tc>
                  <a:txBody>
                    <a:bodyPr/>
                    <a:lstStyle/>
                    <a:p>
                      <a:pPr algn="ctr"/>
                      <a:r>
                        <a:rPr lang="ru-RU" sz="1800" dirty="0" smtClean="0">
                          <a:latin typeface="Segoe UI" panose="020B0502040204020203" pitchFamily="34" charset="0"/>
                          <a:cs typeface="Segoe UI" panose="020B0502040204020203" pitchFamily="34" charset="0"/>
                        </a:rPr>
                        <a:t>ОТСУТСТВИЕ АДАПТАЦИИ</a:t>
                      </a:r>
                    </a:p>
                    <a:p>
                      <a:pPr algn="ctr"/>
                      <a:r>
                        <a:rPr lang="ru-RU" sz="1800" dirty="0" smtClean="0">
                          <a:latin typeface="Segoe UI" panose="020B0502040204020203" pitchFamily="34" charset="0"/>
                          <a:cs typeface="Segoe UI" panose="020B0502040204020203" pitchFamily="34" charset="0"/>
                        </a:rPr>
                        <a:t>к</a:t>
                      </a:r>
                      <a:r>
                        <a:rPr lang="ru-RU" sz="1800" baseline="0" dirty="0" smtClean="0">
                          <a:latin typeface="Segoe UI" panose="020B0502040204020203" pitchFamily="34" charset="0"/>
                          <a:cs typeface="Segoe UI" panose="020B0502040204020203" pitchFamily="34" charset="0"/>
                        </a:rPr>
                        <a:t> ситуации исследования (беседе)</a:t>
                      </a:r>
                      <a:endParaRPr lang="ru-RU" sz="1800" b="0" dirty="0">
                        <a:latin typeface="Segoe UI" panose="020B0502040204020203" pitchFamily="34" charset="0"/>
                        <a:cs typeface="Segoe UI" panose="020B0502040204020203" pitchFamily="34" charset="0"/>
                      </a:endParaRPr>
                    </a:p>
                  </a:txBody>
                  <a:tcPr marL="68580" marR="68580" marT="34290" marB="34290" anchor="ctr"/>
                </a:tc>
                <a:tc>
                  <a:txBody>
                    <a:bodyPr/>
                    <a:lstStyle/>
                    <a:p>
                      <a:pPr algn="l"/>
                      <a:r>
                        <a:rPr lang="ru-RU" sz="1500" dirty="0" smtClean="0">
                          <a:latin typeface="Segoe UI" panose="020B0502040204020203" pitchFamily="34" charset="0"/>
                          <a:cs typeface="Segoe UI" panose="020B0502040204020203" pitchFamily="34" charset="0"/>
                        </a:rPr>
                        <a:t>предполагает,</a:t>
                      </a:r>
                      <a:r>
                        <a:rPr lang="ru-RU" sz="1500" baseline="0" dirty="0" smtClean="0">
                          <a:latin typeface="Segoe UI" panose="020B0502040204020203" pitchFamily="34" charset="0"/>
                          <a:cs typeface="Segoe UI" panose="020B0502040204020203" pitchFamily="34" charset="0"/>
                        </a:rPr>
                        <a:t> что есть стрессовая информация, связанная с сокрытием</a:t>
                      </a:r>
                      <a:endParaRPr lang="ru-RU" sz="1500" dirty="0">
                        <a:latin typeface="Segoe UI" panose="020B0502040204020203" pitchFamily="34" charset="0"/>
                        <a:cs typeface="Segoe UI" panose="020B0502040204020203" pitchFamily="34" charset="0"/>
                      </a:endParaRPr>
                    </a:p>
                  </a:txBody>
                  <a:tcPr marL="68580" marR="68580" marT="34290" marB="34290" anchor="ctr"/>
                </a:tc>
                <a:extLst>
                  <a:ext uri="{0D108BD9-81ED-4DB2-BD59-A6C34878D82A}">
                    <a16:rowId xmlns:a16="http://schemas.microsoft.com/office/drawing/2014/main" xmlns="" val="289654401"/>
                  </a:ext>
                </a:extLst>
              </a:tr>
            </a:tbl>
          </a:graphicData>
        </a:graphic>
      </p:graphicFrame>
    </p:spTree>
    <p:extLst>
      <p:ext uri="{BB962C8B-B14F-4D97-AF65-F5344CB8AC3E}">
        <p14:creationId xmlns:p14="http://schemas.microsoft.com/office/powerpoint/2010/main" val="834389089"/>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Рисунок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857250"/>
            <a:ext cx="9144000" cy="5143500"/>
          </a:xfrm>
          <a:prstGeom prst="rect">
            <a:avLst/>
          </a:prstGeom>
        </p:spPr>
      </p:pic>
      <p:sp>
        <p:nvSpPr>
          <p:cNvPr id="16" name="Прямоугольник 15"/>
          <p:cNvSpPr/>
          <p:nvPr/>
        </p:nvSpPr>
        <p:spPr>
          <a:xfrm>
            <a:off x="-1" y="857250"/>
            <a:ext cx="9144000" cy="5143500"/>
          </a:xfrm>
          <a:prstGeom prst="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pic>
        <p:nvPicPr>
          <p:cNvPr id="5" name="Рисунок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17348" y="5531649"/>
            <a:ext cx="1709305" cy="308515"/>
          </a:xfrm>
          <a:prstGeom prst="rect">
            <a:avLst/>
          </a:prstGeom>
        </p:spPr>
      </p:pic>
      <p:grpSp>
        <p:nvGrpSpPr>
          <p:cNvPr id="7" name="Группа 6"/>
          <p:cNvGrpSpPr/>
          <p:nvPr/>
        </p:nvGrpSpPr>
        <p:grpSpPr>
          <a:xfrm>
            <a:off x="1" y="1193688"/>
            <a:ext cx="7263245" cy="461665"/>
            <a:chOff x="0" y="448583"/>
            <a:chExt cx="11180618" cy="615553"/>
          </a:xfrm>
        </p:grpSpPr>
        <p:sp>
          <p:nvSpPr>
            <p:cNvPr id="4" name="Прямоугольник 3"/>
            <p:cNvSpPr/>
            <p:nvPr/>
          </p:nvSpPr>
          <p:spPr>
            <a:xfrm>
              <a:off x="0" y="498764"/>
              <a:ext cx="11180618" cy="507076"/>
            </a:xfrm>
            <a:prstGeom prst="rect">
              <a:avLst/>
            </a:prstGeom>
            <a:solidFill>
              <a:srgbClr val="00A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2700" dirty="0">
                <a:latin typeface="Segoe UI" panose="020B0502040204020203" pitchFamily="34" charset="0"/>
                <a:cs typeface="Segoe UI" panose="020B0502040204020203" pitchFamily="34" charset="0"/>
              </a:endParaRPr>
            </a:p>
          </p:txBody>
        </p:sp>
        <p:sp>
          <p:nvSpPr>
            <p:cNvPr id="6" name="TextBox 5"/>
            <p:cNvSpPr txBox="1"/>
            <p:nvPr/>
          </p:nvSpPr>
          <p:spPr>
            <a:xfrm>
              <a:off x="2149251" y="448583"/>
              <a:ext cx="8840173" cy="615553"/>
            </a:xfrm>
            <a:prstGeom prst="rect">
              <a:avLst/>
            </a:prstGeom>
            <a:noFill/>
          </p:spPr>
          <p:txBody>
            <a:bodyPr wrap="square" rtlCol="0">
              <a:spAutoFit/>
            </a:bodyPr>
            <a:lstStyle/>
            <a:p>
              <a:r>
                <a:rPr lang="ru-RU" sz="2400" dirty="0">
                  <a:solidFill>
                    <a:schemeClr val="bg1"/>
                  </a:solidFill>
                  <a:latin typeface="Segoe UI" panose="020B0502040204020203" pitchFamily="34" charset="0"/>
                  <a:cs typeface="Segoe UI" panose="020B0502040204020203" pitchFamily="34" charset="0"/>
                </a:rPr>
                <a:t>ОСНОВНЫЕ РЕАКЦИИ НА СТИМУЛ</a:t>
              </a:r>
              <a:endParaRPr lang="ru-RU" sz="2400" dirty="0">
                <a:solidFill>
                  <a:schemeClr val="bg1"/>
                </a:solidFill>
                <a:latin typeface="Segoe UI" panose="020B0502040204020203" pitchFamily="34" charset="0"/>
                <a:cs typeface="Segoe UI" panose="020B0502040204020203" pitchFamily="34" charset="0"/>
              </a:endParaRPr>
            </a:p>
          </p:txBody>
        </p:sp>
      </p:grpSp>
      <p:sp>
        <p:nvSpPr>
          <p:cNvPr id="15" name="TextBox 14"/>
          <p:cNvSpPr txBox="1"/>
          <p:nvPr/>
        </p:nvSpPr>
        <p:spPr>
          <a:xfrm>
            <a:off x="1446416" y="1583227"/>
            <a:ext cx="6527568" cy="323165"/>
          </a:xfrm>
          <a:prstGeom prst="rect">
            <a:avLst/>
          </a:prstGeom>
          <a:noFill/>
        </p:spPr>
        <p:txBody>
          <a:bodyPr wrap="square" rtlCol="0">
            <a:spAutoFit/>
          </a:bodyPr>
          <a:lstStyle/>
          <a:p>
            <a:r>
              <a:rPr lang="ru-RU" sz="1500" b="1" dirty="0">
                <a:latin typeface="Segoe UI" panose="020B0502040204020203" pitchFamily="34" charset="0"/>
                <a:cs typeface="Segoe UI" panose="020B0502040204020203" pitchFamily="34" charset="0"/>
              </a:rPr>
              <a:t>характеризуют наличие сознательно скрываемой информации</a:t>
            </a:r>
            <a:endParaRPr lang="ru-RU" sz="1500" b="1" dirty="0">
              <a:latin typeface="Segoe UI" panose="020B0502040204020203" pitchFamily="34" charset="0"/>
              <a:cs typeface="Segoe UI" panose="020B0502040204020203" pitchFamily="34" charset="0"/>
            </a:endParaRPr>
          </a:p>
        </p:txBody>
      </p:sp>
      <p:graphicFrame>
        <p:nvGraphicFramePr>
          <p:cNvPr id="2" name="Таблица 1"/>
          <p:cNvGraphicFramePr>
            <a:graphicFrameLocks noGrp="1"/>
          </p:cNvGraphicFramePr>
          <p:nvPr>
            <p:extLst/>
          </p:nvPr>
        </p:nvGraphicFramePr>
        <p:xfrm>
          <a:off x="155864" y="1984172"/>
          <a:ext cx="8853055" cy="3386889"/>
        </p:xfrm>
        <a:graphic>
          <a:graphicData uri="http://schemas.openxmlformats.org/drawingml/2006/table">
            <a:tbl>
              <a:tblPr firstRow="1" bandRow="1">
                <a:tableStyleId>{C083E6E3-FA7D-4D7B-A595-EF9225AFEA82}</a:tableStyleId>
              </a:tblPr>
              <a:tblGrid>
                <a:gridCol w="3637728">
                  <a:extLst>
                    <a:ext uri="{9D8B030D-6E8A-4147-A177-3AD203B41FA5}">
                      <a16:colId xmlns:a16="http://schemas.microsoft.com/office/drawing/2014/main" xmlns="" val="134187289"/>
                    </a:ext>
                  </a:extLst>
                </a:gridCol>
                <a:gridCol w="5215327">
                  <a:extLst>
                    <a:ext uri="{9D8B030D-6E8A-4147-A177-3AD203B41FA5}">
                      <a16:colId xmlns:a16="http://schemas.microsoft.com/office/drawing/2014/main" xmlns="" val="3703921050"/>
                    </a:ext>
                  </a:extLst>
                </a:gridCol>
              </a:tblGrid>
              <a:tr h="342900">
                <a:tc>
                  <a:txBody>
                    <a:bodyPr/>
                    <a:lstStyle/>
                    <a:p>
                      <a:pPr algn="ctr"/>
                      <a:r>
                        <a:rPr lang="ru-RU" sz="1800" dirty="0" smtClean="0">
                          <a:latin typeface="Segoe UI" panose="020B0502040204020203" pitchFamily="34" charset="0"/>
                          <a:cs typeface="Segoe UI" panose="020B0502040204020203" pitchFamily="34" charset="0"/>
                        </a:rPr>
                        <a:t>НАИМЕНОВАНИЕ</a:t>
                      </a:r>
                      <a:endParaRPr lang="ru-RU" sz="1800" b="0" dirty="0">
                        <a:latin typeface="Segoe UI" panose="020B0502040204020203" pitchFamily="34" charset="0"/>
                        <a:cs typeface="Segoe UI" panose="020B0502040204020203" pitchFamily="34" charset="0"/>
                      </a:endParaRPr>
                    </a:p>
                  </a:txBody>
                  <a:tcPr marL="68580" marR="68580" marT="34290" marB="34290" anchor="ctr"/>
                </a:tc>
                <a:tc>
                  <a:txBody>
                    <a:bodyPr/>
                    <a:lstStyle/>
                    <a:p>
                      <a:pPr algn="ctr"/>
                      <a:r>
                        <a:rPr lang="ru-RU" sz="1800" dirty="0" smtClean="0">
                          <a:latin typeface="Segoe UI" panose="020B0502040204020203" pitchFamily="34" charset="0"/>
                          <a:cs typeface="Segoe UI" panose="020B0502040204020203" pitchFamily="34" charset="0"/>
                        </a:rPr>
                        <a:t>ЧТО</a:t>
                      </a:r>
                      <a:r>
                        <a:rPr lang="ru-RU" sz="1800" baseline="0" dirty="0" smtClean="0">
                          <a:latin typeface="Segoe UI" panose="020B0502040204020203" pitchFamily="34" charset="0"/>
                          <a:cs typeface="Segoe UI" panose="020B0502040204020203" pitchFamily="34" charset="0"/>
                        </a:rPr>
                        <a:t> ВХОДИТ</a:t>
                      </a:r>
                      <a:endParaRPr lang="ru-RU" sz="1800" b="0" dirty="0">
                        <a:latin typeface="Segoe UI" panose="020B0502040204020203" pitchFamily="34" charset="0"/>
                        <a:cs typeface="Segoe UI" panose="020B0502040204020203" pitchFamily="34" charset="0"/>
                      </a:endParaRPr>
                    </a:p>
                  </a:txBody>
                  <a:tcPr marL="68580" marR="68580" marT="34290" marB="34290" anchor="ctr"/>
                </a:tc>
                <a:extLst>
                  <a:ext uri="{0D108BD9-81ED-4DB2-BD59-A6C34878D82A}">
                    <a16:rowId xmlns:a16="http://schemas.microsoft.com/office/drawing/2014/main" xmlns="" val="778967469"/>
                  </a:ext>
                </a:extLst>
              </a:tr>
              <a:tr h="525780">
                <a:tc rowSpan="2">
                  <a:txBody>
                    <a:bodyPr/>
                    <a:lstStyle/>
                    <a:p>
                      <a:pPr algn="ctr"/>
                      <a:r>
                        <a:rPr lang="ru-RU" sz="1800" dirty="0" smtClean="0">
                          <a:latin typeface="Segoe UI" panose="020B0502040204020203" pitchFamily="34" charset="0"/>
                          <a:cs typeface="Segoe UI" panose="020B0502040204020203" pitchFamily="34" charset="0"/>
                        </a:rPr>
                        <a:t>МИМИЧЕСКАЯ УТЕЧКА</a:t>
                      </a:r>
                      <a:endParaRPr lang="ru-RU" sz="1800" b="1" dirty="0">
                        <a:latin typeface="Segoe UI" panose="020B0502040204020203" pitchFamily="34" charset="0"/>
                        <a:cs typeface="Segoe UI" panose="020B0502040204020203" pitchFamily="34" charset="0"/>
                      </a:endParaRPr>
                    </a:p>
                  </a:txBody>
                  <a:tcPr marL="68580" marR="68580" marT="34290" marB="34290" anchor="ctr"/>
                </a:tc>
                <a:tc>
                  <a:txBody>
                    <a:bodyPr/>
                    <a:lstStyle/>
                    <a:p>
                      <a:pPr marL="0" indent="0" algn="l">
                        <a:buClr>
                          <a:srgbClr val="F87B00"/>
                        </a:buClr>
                        <a:buFont typeface="Wingdings" panose="05000000000000000000" pitchFamily="2" charset="2"/>
                        <a:buNone/>
                      </a:pPr>
                      <a:r>
                        <a:rPr lang="ru-RU" sz="1500" dirty="0" smtClean="0">
                          <a:latin typeface="Segoe UI" panose="020B0502040204020203" pitchFamily="34" charset="0"/>
                          <a:cs typeface="Segoe UI" panose="020B0502040204020203" pitchFamily="34" charset="0"/>
                        </a:rPr>
                        <a:t>несоответствие </a:t>
                      </a:r>
                      <a:r>
                        <a:rPr lang="ru-RU" sz="1500" dirty="0" err="1" smtClean="0">
                          <a:latin typeface="Segoe UI" panose="020B0502040204020203" pitchFamily="34" charset="0"/>
                          <a:cs typeface="Segoe UI" panose="020B0502040204020203" pitchFamily="34" charset="0"/>
                        </a:rPr>
                        <a:t>микровыражения</a:t>
                      </a:r>
                      <a:r>
                        <a:rPr lang="ru-RU" sz="1500" dirty="0" smtClean="0">
                          <a:latin typeface="Segoe UI" panose="020B0502040204020203" pitchFamily="34" charset="0"/>
                          <a:cs typeface="Segoe UI" panose="020B0502040204020203" pitchFamily="34" charset="0"/>
                        </a:rPr>
                        <a:t> вербальному</a:t>
                      </a:r>
                      <a:r>
                        <a:rPr lang="ru-RU" sz="1500" baseline="0" dirty="0" smtClean="0">
                          <a:latin typeface="Segoe UI" panose="020B0502040204020203" pitchFamily="34" charset="0"/>
                          <a:cs typeface="Segoe UI" panose="020B0502040204020203" pitchFamily="34" charset="0"/>
                        </a:rPr>
                        <a:t> сообщению.</a:t>
                      </a:r>
                      <a:endParaRPr lang="ru-RU" sz="1500" dirty="0">
                        <a:latin typeface="Segoe UI" panose="020B0502040204020203" pitchFamily="34" charset="0"/>
                        <a:cs typeface="Segoe UI" panose="020B0502040204020203" pitchFamily="34" charset="0"/>
                      </a:endParaRPr>
                    </a:p>
                  </a:txBody>
                  <a:tcPr marL="68580" marR="68580" marT="34290" marB="34290" anchor="ctr"/>
                </a:tc>
                <a:extLst>
                  <a:ext uri="{0D108BD9-81ED-4DB2-BD59-A6C34878D82A}">
                    <a16:rowId xmlns:a16="http://schemas.microsoft.com/office/drawing/2014/main" xmlns="" val="2019678012"/>
                  </a:ext>
                </a:extLst>
              </a:tr>
              <a:tr h="717446">
                <a:tc vMerge="1">
                  <a:txBody>
                    <a:bodyPr/>
                    <a:lstStyle/>
                    <a:p>
                      <a:endParaRPr lang="ru-RU"/>
                    </a:p>
                  </a:txBody>
                  <a:tcPr/>
                </a:tc>
                <a:tc>
                  <a:txBody>
                    <a:bodyPr/>
                    <a:lstStyle/>
                    <a:p>
                      <a:pPr marL="0" indent="0" algn="l">
                        <a:buClr>
                          <a:srgbClr val="F87B00"/>
                        </a:buClr>
                        <a:buFont typeface="Wingdings" panose="05000000000000000000" pitchFamily="2" charset="2"/>
                        <a:buNone/>
                      </a:pPr>
                      <a:r>
                        <a:rPr lang="ru-RU" sz="1500" dirty="0" smtClean="0">
                          <a:latin typeface="Segoe UI" panose="020B0502040204020203" pitchFamily="34" charset="0"/>
                          <a:cs typeface="Segoe UI" panose="020B0502040204020203" pitchFamily="34" charset="0"/>
                        </a:rPr>
                        <a:t>эмоция</a:t>
                      </a:r>
                      <a:r>
                        <a:rPr lang="ru-RU" sz="1500" baseline="0" dirty="0" smtClean="0">
                          <a:latin typeface="Segoe UI" panose="020B0502040204020203" pitchFamily="34" charset="0"/>
                          <a:cs typeface="Segoe UI" panose="020B0502040204020203" pitchFamily="34" charset="0"/>
                        </a:rPr>
                        <a:t> соответствует причастного на провокации верификатора реакции: Верю-Лжи и Не верю-Правде</a:t>
                      </a:r>
                      <a:endParaRPr lang="ru-RU" sz="1500" dirty="0">
                        <a:latin typeface="Segoe UI" panose="020B0502040204020203" pitchFamily="34" charset="0"/>
                        <a:cs typeface="Segoe UI" panose="020B0502040204020203" pitchFamily="34" charset="0"/>
                      </a:endParaRPr>
                    </a:p>
                  </a:txBody>
                  <a:tcPr marL="68580" marR="68580" marT="34290" marB="34290" anchor="ctr"/>
                </a:tc>
                <a:extLst>
                  <a:ext uri="{0D108BD9-81ED-4DB2-BD59-A6C34878D82A}">
                    <a16:rowId xmlns:a16="http://schemas.microsoft.com/office/drawing/2014/main" xmlns="" val="3130739663"/>
                  </a:ext>
                </a:extLst>
              </a:tr>
              <a:tr h="525780">
                <a:tc>
                  <a:txBody>
                    <a:bodyPr/>
                    <a:lstStyle/>
                    <a:p>
                      <a:pPr algn="ctr"/>
                      <a:r>
                        <a:rPr lang="ru-RU" sz="1800" dirty="0" smtClean="0">
                          <a:latin typeface="Segoe UI" panose="020B0502040204020203" pitchFamily="34" charset="0"/>
                          <a:cs typeface="Segoe UI" panose="020B0502040204020203" pitchFamily="34" charset="0"/>
                        </a:rPr>
                        <a:t>ЭМБЛЕМАТИЧЕСКАЯ УТЕЧКА</a:t>
                      </a:r>
                      <a:endParaRPr lang="ru-RU" sz="1800" b="1" dirty="0">
                        <a:latin typeface="Segoe UI" panose="020B0502040204020203" pitchFamily="34" charset="0"/>
                        <a:cs typeface="Segoe UI" panose="020B0502040204020203" pitchFamily="34" charset="0"/>
                      </a:endParaRPr>
                    </a:p>
                  </a:txBody>
                  <a:tcPr marL="68580" marR="68580" marT="34290" marB="34290" anchor="ctr"/>
                </a:tc>
                <a:tc>
                  <a:txBody>
                    <a:bodyPr/>
                    <a:lstStyle/>
                    <a:p>
                      <a:pPr algn="l"/>
                      <a:r>
                        <a:rPr lang="ru-RU" sz="1500" dirty="0" smtClean="0">
                          <a:latin typeface="Segoe UI" panose="020B0502040204020203" pitchFamily="34" charset="0"/>
                          <a:cs typeface="Segoe UI" panose="020B0502040204020203" pitchFamily="34" charset="0"/>
                        </a:rPr>
                        <a:t>несоответствие незаконченного жеста вербальному сообщению</a:t>
                      </a:r>
                      <a:endParaRPr lang="ru-RU" sz="1500" dirty="0">
                        <a:latin typeface="Segoe UI" panose="020B0502040204020203" pitchFamily="34" charset="0"/>
                        <a:cs typeface="Segoe UI" panose="020B0502040204020203" pitchFamily="34" charset="0"/>
                      </a:endParaRPr>
                    </a:p>
                  </a:txBody>
                  <a:tcPr marL="68580" marR="68580" marT="34290" marB="34290" anchor="ctr"/>
                </a:tc>
                <a:extLst>
                  <a:ext uri="{0D108BD9-81ED-4DB2-BD59-A6C34878D82A}">
                    <a16:rowId xmlns:a16="http://schemas.microsoft.com/office/drawing/2014/main" xmlns="" val="2117990883"/>
                  </a:ext>
                </a:extLst>
              </a:tr>
              <a:tr h="400310">
                <a:tc>
                  <a:txBody>
                    <a:bodyPr/>
                    <a:lstStyle/>
                    <a:p>
                      <a:pPr algn="ctr"/>
                      <a:r>
                        <a:rPr lang="ru-RU" sz="1800" dirty="0" smtClean="0">
                          <a:latin typeface="Segoe UI" panose="020B0502040204020203" pitchFamily="34" charset="0"/>
                          <a:cs typeface="Segoe UI" panose="020B0502040204020203" pitchFamily="34" charset="0"/>
                        </a:rPr>
                        <a:t>УВЕРТКИ</a:t>
                      </a:r>
                      <a:endParaRPr lang="ru-RU" sz="1800" b="0" dirty="0">
                        <a:latin typeface="Segoe UI" panose="020B0502040204020203" pitchFamily="34" charset="0"/>
                        <a:cs typeface="Segoe UI" panose="020B0502040204020203" pitchFamily="34" charset="0"/>
                      </a:endParaRPr>
                    </a:p>
                  </a:txBody>
                  <a:tcPr marL="68580" marR="68580" marT="34290" marB="34290" anchor="ctr"/>
                </a:tc>
                <a:tc>
                  <a:txBody>
                    <a:bodyPr/>
                    <a:lstStyle/>
                    <a:p>
                      <a:pPr algn="l"/>
                      <a:r>
                        <a:rPr lang="ru-RU" sz="1500" dirty="0" smtClean="0">
                          <a:latin typeface="Segoe UI" panose="020B0502040204020203" pitchFamily="34" charset="0"/>
                          <a:cs typeface="Segoe UI" panose="020B0502040204020203" pitchFamily="34" charset="0"/>
                        </a:rPr>
                        <a:t>любой вариант ухода от прямого ответа</a:t>
                      </a:r>
                      <a:endParaRPr lang="ru-RU" sz="1500" dirty="0">
                        <a:latin typeface="Segoe UI" panose="020B0502040204020203" pitchFamily="34" charset="0"/>
                        <a:cs typeface="Segoe UI" panose="020B0502040204020203" pitchFamily="34" charset="0"/>
                      </a:endParaRPr>
                    </a:p>
                  </a:txBody>
                  <a:tcPr marL="68580" marR="68580" marT="34290" marB="34290" anchor="ctr"/>
                </a:tc>
                <a:extLst>
                  <a:ext uri="{0D108BD9-81ED-4DB2-BD59-A6C34878D82A}">
                    <a16:rowId xmlns:a16="http://schemas.microsoft.com/office/drawing/2014/main" xmlns="" val="289654401"/>
                  </a:ext>
                </a:extLst>
              </a:tr>
              <a:tr h="422793">
                <a:tc>
                  <a:txBody>
                    <a:bodyPr/>
                    <a:lstStyle/>
                    <a:p>
                      <a:pPr algn="ctr"/>
                      <a:r>
                        <a:rPr lang="ru-RU" sz="1800" dirty="0" smtClean="0">
                          <a:latin typeface="Segoe UI" panose="020B0502040204020203" pitchFamily="34" charset="0"/>
                          <a:cs typeface="Segoe UI" panose="020B0502040204020203" pitchFamily="34" charset="0"/>
                        </a:rPr>
                        <a:t>ОГОВОРКИ</a:t>
                      </a:r>
                      <a:endParaRPr lang="ru-RU" sz="1800" b="1" dirty="0">
                        <a:latin typeface="Segoe UI" panose="020B0502040204020203" pitchFamily="34" charset="0"/>
                        <a:cs typeface="Segoe UI" panose="020B0502040204020203" pitchFamily="34" charset="0"/>
                      </a:endParaRPr>
                    </a:p>
                  </a:txBody>
                  <a:tcPr marL="68580" marR="68580" marT="34290" marB="34290" anchor="ctr"/>
                </a:tc>
                <a:tc>
                  <a:txBody>
                    <a:bodyPr/>
                    <a:lstStyle/>
                    <a:p>
                      <a:pPr algn="l"/>
                      <a:r>
                        <a:rPr lang="ru-RU" sz="1500" dirty="0" smtClean="0">
                          <a:latin typeface="Segoe UI" panose="020B0502040204020203" pitchFamily="34" charset="0"/>
                          <a:cs typeface="Segoe UI" panose="020B0502040204020203" pitchFamily="34" charset="0"/>
                        </a:rPr>
                        <a:t>ошибка в речи</a:t>
                      </a:r>
                      <a:endParaRPr lang="ru-RU" sz="1500" dirty="0">
                        <a:latin typeface="Segoe UI" panose="020B0502040204020203" pitchFamily="34" charset="0"/>
                        <a:cs typeface="Segoe UI" panose="020B0502040204020203" pitchFamily="34" charset="0"/>
                      </a:endParaRPr>
                    </a:p>
                  </a:txBody>
                  <a:tcPr marL="68580" marR="68580" marT="34290" marB="34290" anchor="ctr"/>
                </a:tc>
                <a:extLst>
                  <a:ext uri="{0D108BD9-81ED-4DB2-BD59-A6C34878D82A}">
                    <a16:rowId xmlns:a16="http://schemas.microsoft.com/office/drawing/2014/main" xmlns="" val="2796022254"/>
                  </a:ext>
                </a:extLst>
              </a:tr>
              <a:tr h="451880">
                <a:tc>
                  <a:txBody>
                    <a:bodyPr/>
                    <a:lstStyle/>
                    <a:p>
                      <a:pPr algn="ctr"/>
                      <a:r>
                        <a:rPr lang="ru-RU" sz="1800" dirty="0" smtClean="0">
                          <a:latin typeface="Segoe UI" panose="020B0502040204020203" pitchFamily="34" charset="0"/>
                          <a:cs typeface="Segoe UI" panose="020B0502040204020203" pitchFamily="34" charset="0"/>
                        </a:rPr>
                        <a:t>«Стрельба» взглядом</a:t>
                      </a:r>
                      <a:endParaRPr lang="ru-RU" sz="1800" b="1" dirty="0">
                        <a:latin typeface="Segoe UI" panose="020B0502040204020203" pitchFamily="34" charset="0"/>
                        <a:cs typeface="Segoe UI" panose="020B0502040204020203" pitchFamily="34" charset="0"/>
                      </a:endParaRPr>
                    </a:p>
                  </a:txBody>
                  <a:tcPr marL="68580" marR="68580" marT="34290" marB="34290" anchor="ctr"/>
                </a:tc>
                <a:tc>
                  <a:txBody>
                    <a:bodyPr/>
                    <a:lstStyle/>
                    <a:p>
                      <a:pPr algn="l"/>
                      <a:r>
                        <a:rPr lang="ru-RU" sz="1500" dirty="0" smtClean="0">
                          <a:latin typeface="Segoe UI" panose="020B0502040204020203" pitchFamily="34" charset="0"/>
                          <a:cs typeface="Segoe UI" panose="020B0502040204020203" pitchFamily="34" charset="0"/>
                        </a:rPr>
                        <a:t>проверка взглядом «Удалась ли моя ложь?»</a:t>
                      </a:r>
                      <a:endParaRPr lang="ru-RU" sz="1500" dirty="0">
                        <a:latin typeface="Segoe UI" panose="020B0502040204020203" pitchFamily="34" charset="0"/>
                        <a:cs typeface="Segoe UI" panose="020B0502040204020203" pitchFamily="34" charset="0"/>
                      </a:endParaRPr>
                    </a:p>
                  </a:txBody>
                  <a:tcPr marL="68580" marR="68580" marT="34290" marB="34290" anchor="ctr"/>
                </a:tc>
                <a:extLst>
                  <a:ext uri="{0D108BD9-81ED-4DB2-BD59-A6C34878D82A}">
                    <a16:rowId xmlns:a16="http://schemas.microsoft.com/office/drawing/2014/main" xmlns="" val="4247383736"/>
                  </a:ext>
                </a:extLst>
              </a:tr>
            </a:tbl>
          </a:graphicData>
        </a:graphic>
      </p:graphicFrame>
    </p:spTree>
    <p:extLst>
      <p:ext uri="{BB962C8B-B14F-4D97-AF65-F5344CB8AC3E}">
        <p14:creationId xmlns:p14="http://schemas.microsoft.com/office/powerpoint/2010/main" val="509203913"/>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Рисунок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857250"/>
            <a:ext cx="9144000" cy="5143500"/>
          </a:xfrm>
          <a:prstGeom prst="rect">
            <a:avLst/>
          </a:prstGeom>
        </p:spPr>
      </p:pic>
      <p:sp>
        <p:nvSpPr>
          <p:cNvPr id="16" name="Прямоугольник 15"/>
          <p:cNvSpPr/>
          <p:nvPr/>
        </p:nvSpPr>
        <p:spPr>
          <a:xfrm>
            <a:off x="0" y="864534"/>
            <a:ext cx="9144000" cy="5143500"/>
          </a:xfrm>
          <a:prstGeom prst="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grpSp>
        <p:nvGrpSpPr>
          <p:cNvPr id="7" name="Группа 6"/>
          <p:cNvGrpSpPr/>
          <p:nvPr/>
        </p:nvGrpSpPr>
        <p:grpSpPr>
          <a:xfrm>
            <a:off x="0" y="974396"/>
            <a:ext cx="7145276" cy="461665"/>
            <a:chOff x="0" y="156195"/>
            <a:chExt cx="10999022" cy="615553"/>
          </a:xfrm>
        </p:grpSpPr>
        <p:sp>
          <p:nvSpPr>
            <p:cNvPr id="4" name="Прямоугольник 3"/>
            <p:cNvSpPr/>
            <p:nvPr/>
          </p:nvSpPr>
          <p:spPr>
            <a:xfrm>
              <a:off x="0" y="195045"/>
              <a:ext cx="7687275" cy="507076"/>
            </a:xfrm>
            <a:prstGeom prst="rect">
              <a:avLst/>
            </a:prstGeom>
            <a:solidFill>
              <a:srgbClr val="00A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2700" dirty="0">
                <a:latin typeface="Segoe UI" panose="020B0502040204020203" pitchFamily="34" charset="0"/>
                <a:cs typeface="Segoe UI" panose="020B0502040204020203" pitchFamily="34" charset="0"/>
              </a:endParaRPr>
            </a:p>
          </p:txBody>
        </p:sp>
        <p:sp>
          <p:nvSpPr>
            <p:cNvPr id="6" name="TextBox 5"/>
            <p:cNvSpPr txBox="1"/>
            <p:nvPr/>
          </p:nvSpPr>
          <p:spPr>
            <a:xfrm>
              <a:off x="2158848" y="156195"/>
              <a:ext cx="8840174" cy="615553"/>
            </a:xfrm>
            <a:prstGeom prst="rect">
              <a:avLst/>
            </a:prstGeom>
            <a:noFill/>
          </p:spPr>
          <p:txBody>
            <a:bodyPr wrap="square" rtlCol="0">
              <a:spAutoFit/>
            </a:bodyPr>
            <a:lstStyle/>
            <a:p>
              <a:r>
                <a:rPr lang="ru-RU" sz="2400" dirty="0">
                  <a:solidFill>
                    <a:schemeClr val="bg1"/>
                  </a:solidFill>
                  <a:latin typeface="Segoe UI" panose="020B0502040204020203" pitchFamily="34" charset="0"/>
                  <a:cs typeface="Segoe UI" panose="020B0502040204020203" pitchFamily="34" charset="0"/>
                </a:rPr>
                <a:t>РЕАКЦИИ НА СТИМУЛ</a:t>
              </a:r>
              <a:endParaRPr lang="ru-RU" sz="2400" dirty="0">
                <a:solidFill>
                  <a:schemeClr val="bg1"/>
                </a:solidFill>
                <a:latin typeface="Segoe UI" panose="020B0502040204020203" pitchFamily="34" charset="0"/>
                <a:cs typeface="Segoe UI" panose="020B0502040204020203" pitchFamily="34" charset="0"/>
              </a:endParaRPr>
            </a:p>
          </p:txBody>
        </p:sp>
      </p:grpSp>
      <p:sp>
        <p:nvSpPr>
          <p:cNvPr id="15" name="TextBox 14"/>
          <p:cNvSpPr txBox="1"/>
          <p:nvPr/>
        </p:nvSpPr>
        <p:spPr>
          <a:xfrm>
            <a:off x="1402449" y="1343230"/>
            <a:ext cx="6527568" cy="323165"/>
          </a:xfrm>
          <a:prstGeom prst="rect">
            <a:avLst/>
          </a:prstGeom>
          <a:noFill/>
        </p:spPr>
        <p:txBody>
          <a:bodyPr wrap="square" rtlCol="0">
            <a:spAutoFit/>
          </a:bodyPr>
          <a:lstStyle/>
          <a:p>
            <a:r>
              <a:rPr lang="ru-RU" sz="1500" b="1" dirty="0">
                <a:latin typeface="Segoe UI" panose="020B0502040204020203" pitchFamily="34" charset="0"/>
                <a:cs typeface="Segoe UI" panose="020B0502040204020203" pitchFamily="34" charset="0"/>
              </a:rPr>
              <a:t>характеризующие стрессовый характер предъявляемого стимула</a:t>
            </a:r>
            <a:endParaRPr lang="ru-RU" sz="1500" b="1" dirty="0">
              <a:latin typeface="Segoe UI" panose="020B0502040204020203" pitchFamily="34" charset="0"/>
              <a:cs typeface="Segoe UI" panose="020B0502040204020203" pitchFamily="34" charset="0"/>
            </a:endParaRPr>
          </a:p>
        </p:txBody>
      </p:sp>
      <p:graphicFrame>
        <p:nvGraphicFramePr>
          <p:cNvPr id="2" name="Таблица 1"/>
          <p:cNvGraphicFramePr>
            <a:graphicFrameLocks noGrp="1"/>
          </p:cNvGraphicFramePr>
          <p:nvPr>
            <p:extLst/>
          </p:nvPr>
        </p:nvGraphicFramePr>
        <p:xfrm>
          <a:off x="0" y="1825143"/>
          <a:ext cx="9144000" cy="4190176"/>
        </p:xfrm>
        <a:graphic>
          <a:graphicData uri="http://schemas.openxmlformats.org/drawingml/2006/table">
            <a:tbl>
              <a:tblPr firstRow="1" bandRow="1">
                <a:tableStyleId>{C083E6E3-FA7D-4D7B-A595-EF9225AFEA82}</a:tableStyleId>
              </a:tblPr>
              <a:tblGrid>
                <a:gridCol w="3533105">
                  <a:extLst>
                    <a:ext uri="{9D8B030D-6E8A-4147-A177-3AD203B41FA5}">
                      <a16:colId xmlns:a16="http://schemas.microsoft.com/office/drawing/2014/main" xmlns="" val="134187289"/>
                    </a:ext>
                  </a:extLst>
                </a:gridCol>
                <a:gridCol w="5610895">
                  <a:extLst>
                    <a:ext uri="{9D8B030D-6E8A-4147-A177-3AD203B41FA5}">
                      <a16:colId xmlns:a16="http://schemas.microsoft.com/office/drawing/2014/main" xmlns="" val="3703921050"/>
                    </a:ext>
                  </a:extLst>
                </a:gridCol>
              </a:tblGrid>
              <a:tr h="342900">
                <a:tc>
                  <a:txBody>
                    <a:bodyPr/>
                    <a:lstStyle/>
                    <a:p>
                      <a:pPr algn="ctr"/>
                      <a:r>
                        <a:rPr lang="ru-RU" sz="1800" dirty="0" smtClean="0"/>
                        <a:t>НАИМЕНОВАНИЕ</a:t>
                      </a:r>
                      <a:endParaRPr lang="ru-RU" sz="1800" b="0" dirty="0">
                        <a:latin typeface="Segoe UI" panose="020B0502040204020203" pitchFamily="34" charset="0"/>
                        <a:cs typeface="Segoe UI" panose="020B0502040204020203" pitchFamily="34" charset="0"/>
                      </a:endParaRPr>
                    </a:p>
                  </a:txBody>
                  <a:tcPr marL="68580" marR="68580" marT="34290" marB="34290" anchor="ctr"/>
                </a:tc>
                <a:tc>
                  <a:txBody>
                    <a:bodyPr/>
                    <a:lstStyle/>
                    <a:p>
                      <a:pPr algn="ctr"/>
                      <a:r>
                        <a:rPr lang="ru-RU" sz="1800" dirty="0" smtClean="0"/>
                        <a:t>ЧТО</a:t>
                      </a:r>
                      <a:r>
                        <a:rPr lang="ru-RU" sz="1800" baseline="0" dirty="0" smtClean="0"/>
                        <a:t> ВХОДИТ</a:t>
                      </a:r>
                      <a:endParaRPr lang="ru-RU" sz="1800" b="0" dirty="0">
                        <a:latin typeface="Segoe UI" panose="020B0502040204020203" pitchFamily="34" charset="0"/>
                        <a:cs typeface="Segoe UI" panose="020B0502040204020203" pitchFamily="34" charset="0"/>
                      </a:endParaRPr>
                    </a:p>
                  </a:txBody>
                  <a:tcPr marL="68580" marR="68580" marT="34290" marB="34290" anchor="ctr"/>
                </a:tc>
                <a:extLst>
                  <a:ext uri="{0D108BD9-81ED-4DB2-BD59-A6C34878D82A}">
                    <a16:rowId xmlns:a16="http://schemas.microsoft.com/office/drawing/2014/main" xmlns="" val="778967469"/>
                  </a:ext>
                </a:extLst>
              </a:tr>
              <a:tr h="350053">
                <a:tc rowSpan="3">
                  <a:txBody>
                    <a:bodyPr/>
                    <a:lstStyle/>
                    <a:p>
                      <a:pPr algn="ctr"/>
                      <a:r>
                        <a:rPr lang="ru-RU" sz="1800" dirty="0" smtClean="0"/>
                        <a:t>Точка ориентировочного замирания</a:t>
                      </a:r>
                      <a:endParaRPr lang="ru-RU" sz="1800" b="1" dirty="0">
                        <a:latin typeface="Segoe UI" panose="020B0502040204020203" pitchFamily="34" charset="0"/>
                        <a:cs typeface="Segoe UI" panose="020B0502040204020203" pitchFamily="34" charset="0"/>
                      </a:endParaRPr>
                    </a:p>
                  </a:txBody>
                  <a:tcPr marL="68580" marR="68580" marT="34290" marB="34290" anchor="ctr"/>
                </a:tc>
                <a:tc>
                  <a:txBody>
                    <a:bodyPr/>
                    <a:lstStyle/>
                    <a:p>
                      <a:pPr marL="0" indent="0" algn="l">
                        <a:buClr>
                          <a:srgbClr val="F87B00"/>
                        </a:buClr>
                        <a:buFont typeface="Wingdings" panose="05000000000000000000" pitchFamily="2" charset="2"/>
                        <a:buNone/>
                      </a:pPr>
                      <a:r>
                        <a:rPr lang="ru-RU" sz="1500" dirty="0" smtClean="0"/>
                        <a:t>пауза</a:t>
                      </a:r>
                      <a:endParaRPr lang="ru-RU" sz="1500" dirty="0">
                        <a:latin typeface="Segoe UI" panose="020B0502040204020203" pitchFamily="34" charset="0"/>
                        <a:cs typeface="Segoe UI" panose="020B0502040204020203" pitchFamily="34" charset="0"/>
                      </a:endParaRPr>
                    </a:p>
                  </a:txBody>
                  <a:tcPr marL="68580" marR="68580" marT="34290" marB="34290" anchor="ctr"/>
                </a:tc>
                <a:extLst>
                  <a:ext uri="{0D108BD9-81ED-4DB2-BD59-A6C34878D82A}">
                    <a16:rowId xmlns:a16="http://schemas.microsoft.com/office/drawing/2014/main" xmlns="" val="2019678012"/>
                  </a:ext>
                </a:extLst>
              </a:tr>
              <a:tr h="358724">
                <a:tc vMerge="1">
                  <a:txBody>
                    <a:bodyPr/>
                    <a:lstStyle/>
                    <a:p>
                      <a:endParaRPr lang="ru-RU"/>
                    </a:p>
                  </a:txBody>
                  <a:tcPr/>
                </a:tc>
                <a:tc>
                  <a:txBody>
                    <a:bodyPr/>
                    <a:lstStyle/>
                    <a:p>
                      <a:pPr marL="0" indent="0" algn="l">
                        <a:buClr>
                          <a:srgbClr val="F87B00"/>
                        </a:buClr>
                        <a:buFont typeface="Wingdings" panose="05000000000000000000" pitchFamily="2" charset="2"/>
                        <a:buNone/>
                      </a:pPr>
                      <a:r>
                        <a:rPr lang="ru-RU" sz="1500" dirty="0" smtClean="0"/>
                        <a:t>повторение вопроса («хороший вопрос»)</a:t>
                      </a:r>
                      <a:endParaRPr lang="ru-RU" sz="1500" dirty="0">
                        <a:latin typeface="Segoe UI" panose="020B0502040204020203" pitchFamily="34" charset="0"/>
                        <a:cs typeface="Segoe UI" panose="020B0502040204020203" pitchFamily="34" charset="0"/>
                      </a:endParaRPr>
                    </a:p>
                  </a:txBody>
                  <a:tcPr marL="68580" marR="68580" marT="34290" marB="34290" anchor="ctr"/>
                </a:tc>
                <a:extLst>
                  <a:ext uri="{0D108BD9-81ED-4DB2-BD59-A6C34878D82A}">
                    <a16:rowId xmlns:a16="http://schemas.microsoft.com/office/drawing/2014/main" xmlns="" val="3130739663"/>
                  </a:ext>
                </a:extLst>
              </a:tr>
              <a:tr h="358724">
                <a:tc vMerge="1">
                  <a:txBody>
                    <a:bodyPr/>
                    <a:lstStyle/>
                    <a:p>
                      <a:endParaRPr lang="ru-RU"/>
                    </a:p>
                  </a:txBody>
                  <a:tcPr/>
                </a:tc>
                <a:tc>
                  <a:txBody>
                    <a:bodyPr/>
                    <a:lstStyle/>
                    <a:p>
                      <a:pPr marL="0" indent="0" algn="l">
                        <a:buClr>
                          <a:srgbClr val="F87B00"/>
                        </a:buClr>
                        <a:buFont typeface="Wingdings" panose="05000000000000000000" pitchFamily="2" charset="2"/>
                        <a:buNone/>
                      </a:pPr>
                      <a:r>
                        <a:rPr lang="ru-RU" sz="1500" dirty="0" smtClean="0"/>
                        <a:t>замирание</a:t>
                      </a:r>
                      <a:endParaRPr lang="ru-RU" sz="1500" dirty="0">
                        <a:latin typeface="Segoe UI" panose="020B0502040204020203" pitchFamily="34" charset="0"/>
                        <a:cs typeface="Segoe UI" panose="020B0502040204020203" pitchFamily="34" charset="0"/>
                      </a:endParaRPr>
                    </a:p>
                  </a:txBody>
                  <a:tcPr marL="68580" marR="68580" marT="34290" marB="34290" anchor="ctr"/>
                </a:tc>
                <a:extLst>
                  <a:ext uri="{0D108BD9-81ED-4DB2-BD59-A6C34878D82A}">
                    <a16:rowId xmlns:a16="http://schemas.microsoft.com/office/drawing/2014/main" xmlns="" val="3619564554"/>
                  </a:ext>
                </a:extLst>
              </a:tr>
              <a:tr h="297180">
                <a:tc rowSpan="4">
                  <a:txBody>
                    <a:bodyPr/>
                    <a:lstStyle/>
                    <a:p>
                      <a:pPr algn="ctr"/>
                      <a:r>
                        <a:rPr lang="ru-RU" sz="1800" dirty="0" smtClean="0"/>
                        <a:t>Изменение дыхания как реакция на стимул</a:t>
                      </a:r>
                      <a:endParaRPr lang="ru-RU" sz="1800" b="1" dirty="0">
                        <a:latin typeface="Segoe UI" panose="020B0502040204020203" pitchFamily="34" charset="0"/>
                        <a:cs typeface="Segoe UI" panose="020B0502040204020203" pitchFamily="34" charset="0"/>
                      </a:endParaRPr>
                    </a:p>
                  </a:txBody>
                  <a:tcPr marL="68580" marR="68580" marT="34290" marB="34290" anchor="ctr"/>
                </a:tc>
                <a:tc>
                  <a:txBody>
                    <a:bodyPr/>
                    <a:lstStyle/>
                    <a:p>
                      <a:pPr algn="l"/>
                      <a:r>
                        <a:rPr lang="ru-RU" sz="1500" dirty="0" smtClean="0"/>
                        <a:t>учащенное дыхание</a:t>
                      </a:r>
                      <a:endParaRPr lang="ru-RU" sz="1500" dirty="0">
                        <a:latin typeface="Segoe UI" panose="020B0502040204020203" pitchFamily="34" charset="0"/>
                        <a:cs typeface="Segoe UI" panose="020B0502040204020203" pitchFamily="34" charset="0"/>
                      </a:endParaRPr>
                    </a:p>
                  </a:txBody>
                  <a:tcPr marL="68580" marR="68580" marT="34290" marB="34290" anchor="ctr"/>
                </a:tc>
                <a:extLst>
                  <a:ext uri="{0D108BD9-81ED-4DB2-BD59-A6C34878D82A}">
                    <a16:rowId xmlns:a16="http://schemas.microsoft.com/office/drawing/2014/main" xmlns="" val="2117990883"/>
                  </a:ext>
                </a:extLst>
              </a:tr>
              <a:tr h="402336">
                <a:tc vMerge="1">
                  <a:txBody>
                    <a:bodyPr/>
                    <a:lstStyle/>
                    <a:p>
                      <a:endParaRPr lang="ru-RU"/>
                    </a:p>
                  </a:txBody>
                  <a:tcPr/>
                </a:tc>
                <a:tc>
                  <a:txBody>
                    <a:bodyPr/>
                    <a:lstStyle/>
                    <a:p>
                      <a:pPr algn="l"/>
                      <a:r>
                        <a:rPr lang="ru-RU" sz="1500" dirty="0" smtClean="0"/>
                        <a:t>глубокие</a:t>
                      </a:r>
                      <a:r>
                        <a:rPr lang="ru-RU" sz="1500" baseline="0" dirty="0" smtClean="0"/>
                        <a:t> вдох и выдох</a:t>
                      </a:r>
                      <a:endParaRPr lang="ru-RU" sz="1500" dirty="0">
                        <a:latin typeface="Segoe UI" panose="020B0502040204020203" pitchFamily="34" charset="0"/>
                        <a:cs typeface="Segoe UI" panose="020B0502040204020203" pitchFamily="34" charset="0"/>
                      </a:endParaRPr>
                    </a:p>
                  </a:txBody>
                  <a:tcPr marL="68580" marR="68580" marT="34290" marB="34290" anchor="ctr"/>
                </a:tc>
                <a:extLst>
                  <a:ext uri="{0D108BD9-81ED-4DB2-BD59-A6C34878D82A}">
                    <a16:rowId xmlns:a16="http://schemas.microsoft.com/office/drawing/2014/main" xmlns="" val="2469999841"/>
                  </a:ext>
                </a:extLst>
              </a:tr>
              <a:tr h="297180">
                <a:tc vMerge="1">
                  <a:txBody>
                    <a:bodyPr/>
                    <a:lstStyle/>
                    <a:p>
                      <a:endParaRPr lang="ru-RU"/>
                    </a:p>
                  </a:txBody>
                  <a:tcPr/>
                </a:tc>
                <a:tc>
                  <a:txBody>
                    <a:bodyPr/>
                    <a:lstStyle/>
                    <a:p>
                      <a:pPr algn="l"/>
                      <a:r>
                        <a:rPr lang="ru-RU" sz="1500" dirty="0" smtClean="0"/>
                        <a:t>гипервентиляция</a:t>
                      </a:r>
                      <a:r>
                        <a:rPr lang="ru-RU" sz="1500" baseline="0" dirty="0" smtClean="0"/>
                        <a:t> легких</a:t>
                      </a:r>
                      <a:endParaRPr lang="ru-RU" sz="1500" dirty="0">
                        <a:latin typeface="Segoe UI" panose="020B0502040204020203" pitchFamily="34" charset="0"/>
                        <a:cs typeface="Segoe UI" panose="020B0502040204020203" pitchFamily="34" charset="0"/>
                      </a:endParaRPr>
                    </a:p>
                  </a:txBody>
                  <a:tcPr marL="68580" marR="68580" marT="34290" marB="34290" anchor="ctr"/>
                </a:tc>
                <a:extLst>
                  <a:ext uri="{0D108BD9-81ED-4DB2-BD59-A6C34878D82A}">
                    <a16:rowId xmlns:a16="http://schemas.microsoft.com/office/drawing/2014/main" xmlns="" val="2558645996"/>
                  </a:ext>
                </a:extLst>
              </a:tr>
              <a:tr h="297180">
                <a:tc vMerge="1">
                  <a:txBody>
                    <a:bodyPr/>
                    <a:lstStyle/>
                    <a:p>
                      <a:endParaRPr lang="ru-RU"/>
                    </a:p>
                  </a:txBody>
                  <a:tcPr/>
                </a:tc>
                <a:tc>
                  <a:txBody>
                    <a:bodyPr/>
                    <a:lstStyle/>
                    <a:p>
                      <a:pPr algn="l"/>
                      <a:r>
                        <a:rPr lang="ru-RU" sz="1500" dirty="0" smtClean="0"/>
                        <a:t>зевота</a:t>
                      </a:r>
                      <a:endParaRPr lang="ru-RU" sz="1500" dirty="0">
                        <a:latin typeface="Segoe UI" panose="020B0502040204020203" pitchFamily="34" charset="0"/>
                        <a:cs typeface="Segoe UI" panose="020B0502040204020203" pitchFamily="34" charset="0"/>
                      </a:endParaRPr>
                    </a:p>
                  </a:txBody>
                  <a:tcPr marL="68580" marR="68580" marT="34290" marB="34290" anchor="ctr"/>
                </a:tc>
                <a:extLst>
                  <a:ext uri="{0D108BD9-81ED-4DB2-BD59-A6C34878D82A}">
                    <a16:rowId xmlns:a16="http://schemas.microsoft.com/office/drawing/2014/main" xmlns="" val="2875855523"/>
                  </a:ext>
                </a:extLst>
              </a:tr>
              <a:tr h="297180">
                <a:tc rowSpan="3">
                  <a:txBody>
                    <a:bodyPr/>
                    <a:lstStyle/>
                    <a:p>
                      <a:pPr algn="ctr"/>
                      <a:r>
                        <a:rPr lang="ru-RU" sz="1800" dirty="0" smtClean="0"/>
                        <a:t>Уменьшение слюнного секрета</a:t>
                      </a:r>
                      <a:endParaRPr lang="ru-RU" sz="1800" b="0" dirty="0">
                        <a:latin typeface="Segoe UI" panose="020B0502040204020203" pitchFamily="34" charset="0"/>
                        <a:cs typeface="Segoe UI" panose="020B0502040204020203" pitchFamily="34" charset="0"/>
                      </a:endParaRPr>
                    </a:p>
                  </a:txBody>
                  <a:tcPr marL="68580" marR="68580" marT="34290" marB="34290" anchor="ctr"/>
                </a:tc>
                <a:tc>
                  <a:txBody>
                    <a:bodyPr/>
                    <a:lstStyle/>
                    <a:p>
                      <a:pPr algn="l"/>
                      <a:r>
                        <a:rPr lang="ru-RU" sz="1500" dirty="0" err="1" smtClean="0"/>
                        <a:t>сглатывание</a:t>
                      </a:r>
                      <a:r>
                        <a:rPr lang="ru-RU" sz="1500" dirty="0" smtClean="0"/>
                        <a:t> (изменение частоты</a:t>
                      </a:r>
                      <a:r>
                        <a:rPr lang="ru-RU" sz="1500" baseline="0" dirty="0" smtClean="0"/>
                        <a:t> </a:t>
                      </a:r>
                      <a:r>
                        <a:rPr lang="ru-RU" sz="1500" baseline="0" dirty="0" err="1" smtClean="0"/>
                        <a:t>сглатывания</a:t>
                      </a:r>
                      <a:r>
                        <a:rPr lang="ru-RU" sz="1500" dirty="0" smtClean="0"/>
                        <a:t>)</a:t>
                      </a:r>
                      <a:endParaRPr lang="ru-RU" sz="1500" dirty="0">
                        <a:latin typeface="Segoe UI" panose="020B0502040204020203" pitchFamily="34" charset="0"/>
                        <a:cs typeface="Segoe UI" panose="020B0502040204020203" pitchFamily="34" charset="0"/>
                      </a:endParaRPr>
                    </a:p>
                  </a:txBody>
                  <a:tcPr marL="68580" marR="68580" marT="34290" marB="34290" anchor="ctr"/>
                </a:tc>
                <a:extLst>
                  <a:ext uri="{0D108BD9-81ED-4DB2-BD59-A6C34878D82A}">
                    <a16:rowId xmlns:a16="http://schemas.microsoft.com/office/drawing/2014/main" xmlns="" val="289654401"/>
                  </a:ext>
                </a:extLst>
              </a:tr>
              <a:tr h="297180">
                <a:tc vMerge="1">
                  <a:txBody>
                    <a:bodyPr/>
                    <a:lstStyle/>
                    <a:p>
                      <a:endParaRPr lang="ru-RU"/>
                    </a:p>
                  </a:txBody>
                  <a:tcPr/>
                </a:tc>
                <a:tc>
                  <a:txBody>
                    <a:bodyPr/>
                    <a:lstStyle/>
                    <a:p>
                      <a:pPr algn="l"/>
                      <a:r>
                        <a:rPr lang="ru-RU" sz="1500" dirty="0" smtClean="0"/>
                        <a:t>жест-</a:t>
                      </a:r>
                      <a:r>
                        <a:rPr lang="ru-RU" sz="1500" dirty="0" err="1" smtClean="0"/>
                        <a:t>жескриптор</a:t>
                      </a:r>
                      <a:r>
                        <a:rPr lang="ru-RU" sz="1500" dirty="0" smtClean="0"/>
                        <a:t> (облизывание, закусывание,</a:t>
                      </a:r>
                      <a:r>
                        <a:rPr lang="ru-RU" sz="1500" baseline="0" dirty="0" smtClean="0"/>
                        <a:t> жевание губ</a:t>
                      </a:r>
                      <a:r>
                        <a:rPr lang="ru-RU" sz="1500" dirty="0" smtClean="0"/>
                        <a:t>)</a:t>
                      </a:r>
                      <a:endParaRPr lang="ru-RU" sz="1500" dirty="0">
                        <a:latin typeface="Segoe UI" panose="020B0502040204020203" pitchFamily="34" charset="0"/>
                        <a:cs typeface="Segoe UI" panose="020B0502040204020203" pitchFamily="34" charset="0"/>
                      </a:endParaRPr>
                    </a:p>
                  </a:txBody>
                  <a:tcPr marL="68580" marR="68580" marT="34290" marB="34290" anchor="ctr"/>
                </a:tc>
                <a:extLst>
                  <a:ext uri="{0D108BD9-81ED-4DB2-BD59-A6C34878D82A}">
                    <a16:rowId xmlns:a16="http://schemas.microsoft.com/office/drawing/2014/main" xmlns="" val="3479957702"/>
                  </a:ext>
                </a:extLst>
              </a:tr>
              <a:tr h="297180">
                <a:tc vMerge="1">
                  <a:txBody>
                    <a:bodyPr/>
                    <a:lstStyle/>
                    <a:p>
                      <a:endParaRPr lang="ru-RU"/>
                    </a:p>
                  </a:txBody>
                  <a:tcPr/>
                </a:tc>
                <a:tc>
                  <a:txBody>
                    <a:bodyPr/>
                    <a:lstStyle/>
                    <a:p>
                      <a:pPr algn="l"/>
                      <a:r>
                        <a:rPr lang="ru-RU" sz="1500" dirty="0" smtClean="0"/>
                        <a:t>желание попить</a:t>
                      </a:r>
                      <a:endParaRPr lang="ru-RU" sz="1500" dirty="0">
                        <a:latin typeface="Segoe UI" panose="020B0502040204020203" pitchFamily="34" charset="0"/>
                        <a:cs typeface="Segoe UI" panose="020B0502040204020203" pitchFamily="34" charset="0"/>
                      </a:endParaRPr>
                    </a:p>
                  </a:txBody>
                  <a:tcPr marL="68580" marR="68580" marT="34290" marB="34290" anchor="ctr"/>
                </a:tc>
                <a:extLst>
                  <a:ext uri="{0D108BD9-81ED-4DB2-BD59-A6C34878D82A}">
                    <a16:rowId xmlns:a16="http://schemas.microsoft.com/office/drawing/2014/main" xmlns="" val="365899067"/>
                  </a:ext>
                </a:extLst>
              </a:tr>
              <a:tr h="297180">
                <a:tc rowSpan="2">
                  <a:txBody>
                    <a:bodyPr/>
                    <a:lstStyle/>
                    <a:p>
                      <a:pPr algn="ctr"/>
                      <a:r>
                        <a:rPr lang="ru-RU" sz="1800" dirty="0" smtClean="0"/>
                        <a:t>Изменение цвета лица</a:t>
                      </a:r>
                      <a:endParaRPr lang="ru-RU" sz="1800" b="1" dirty="0">
                        <a:latin typeface="Segoe UI" panose="020B0502040204020203" pitchFamily="34" charset="0"/>
                        <a:cs typeface="Segoe UI" panose="020B0502040204020203" pitchFamily="34" charset="0"/>
                      </a:endParaRPr>
                    </a:p>
                  </a:txBody>
                  <a:tcPr marL="68580" marR="68580" marT="34290" marB="34290" anchor="ctr"/>
                </a:tc>
                <a:tc>
                  <a:txBody>
                    <a:bodyPr/>
                    <a:lstStyle/>
                    <a:p>
                      <a:pPr algn="l"/>
                      <a:r>
                        <a:rPr lang="ru-RU" sz="1500" dirty="0" smtClean="0"/>
                        <a:t>бледность кожных покровов</a:t>
                      </a:r>
                      <a:endParaRPr lang="ru-RU" sz="1500" dirty="0">
                        <a:latin typeface="Segoe UI" panose="020B0502040204020203" pitchFamily="34" charset="0"/>
                        <a:cs typeface="Segoe UI" panose="020B0502040204020203" pitchFamily="34" charset="0"/>
                      </a:endParaRPr>
                    </a:p>
                  </a:txBody>
                  <a:tcPr marL="68580" marR="68580" marT="34290" marB="34290" anchor="ctr"/>
                </a:tc>
                <a:extLst>
                  <a:ext uri="{0D108BD9-81ED-4DB2-BD59-A6C34878D82A}">
                    <a16:rowId xmlns:a16="http://schemas.microsoft.com/office/drawing/2014/main" xmlns="" val="2796022254"/>
                  </a:ext>
                </a:extLst>
              </a:tr>
              <a:tr h="297180">
                <a:tc vMerge="1">
                  <a:txBody>
                    <a:bodyPr/>
                    <a:lstStyle/>
                    <a:p>
                      <a:endParaRPr lang="ru-RU"/>
                    </a:p>
                  </a:txBody>
                  <a:tcPr/>
                </a:tc>
                <a:tc>
                  <a:txBody>
                    <a:bodyPr/>
                    <a:lstStyle/>
                    <a:p>
                      <a:pPr algn="l"/>
                      <a:r>
                        <a:rPr lang="ru-RU" sz="1500" dirty="0" smtClean="0"/>
                        <a:t>Появление «синюшных» пятен</a:t>
                      </a:r>
                      <a:endParaRPr lang="ru-RU" sz="1500" dirty="0">
                        <a:latin typeface="Segoe UI" panose="020B0502040204020203" pitchFamily="34" charset="0"/>
                        <a:cs typeface="Segoe UI" panose="020B0502040204020203" pitchFamily="34" charset="0"/>
                      </a:endParaRPr>
                    </a:p>
                  </a:txBody>
                  <a:tcPr marL="68580" marR="68580" marT="34290" marB="34290" anchor="ctr"/>
                </a:tc>
                <a:extLst>
                  <a:ext uri="{0D108BD9-81ED-4DB2-BD59-A6C34878D82A}">
                    <a16:rowId xmlns:a16="http://schemas.microsoft.com/office/drawing/2014/main" xmlns="" val="4215210415"/>
                  </a:ext>
                </a:extLst>
              </a:tr>
            </a:tbl>
          </a:graphicData>
        </a:graphic>
      </p:graphicFrame>
    </p:spTree>
    <p:extLst>
      <p:ext uri="{BB962C8B-B14F-4D97-AF65-F5344CB8AC3E}">
        <p14:creationId xmlns:p14="http://schemas.microsoft.com/office/powerpoint/2010/main" val="467832496"/>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Рисунок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857250"/>
            <a:ext cx="9144000" cy="5143500"/>
          </a:xfrm>
          <a:prstGeom prst="rect">
            <a:avLst/>
          </a:prstGeom>
        </p:spPr>
      </p:pic>
      <p:sp>
        <p:nvSpPr>
          <p:cNvPr id="16" name="Прямоугольник 15"/>
          <p:cNvSpPr/>
          <p:nvPr/>
        </p:nvSpPr>
        <p:spPr>
          <a:xfrm>
            <a:off x="-2" y="857250"/>
            <a:ext cx="9144000" cy="5143500"/>
          </a:xfrm>
          <a:prstGeom prst="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pic>
        <p:nvPicPr>
          <p:cNvPr id="5" name="Рисунок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17346" y="5548298"/>
            <a:ext cx="1709305" cy="308515"/>
          </a:xfrm>
          <a:prstGeom prst="rect">
            <a:avLst/>
          </a:prstGeom>
        </p:spPr>
      </p:pic>
      <p:grpSp>
        <p:nvGrpSpPr>
          <p:cNvPr id="7" name="Группа 6"/>
          <p:cNvGrpSpPr/>
          <p:nvPr/>
        </p:nvGrpSpPr>
        <p:grpSpPr>
          <a:xfrm>
            <a:off x="1" y="1034637"/>
            <a:ext cx="7263245" cy="461665"/>
            <a:chOff x="0" y="236515"/>
            <a:chExt cx="11180618" cy="615553"/>
          </a:xfrm>
        </p:grpSpPr>
        <p:sp>
          <p:nvSpPr>
            <p:cNvPr id="4" name="Прямоугольник 3"/>
            <p:cNvSpPr/>
            <p:nvPr/>
          </p:nvSpPr>
          <p:spPr>
            <a:xfrm>
              <a:off x="0" y="286696"/>
              <a:ext cx="11180618" cy="507076"/>
            </a:xfrm>
            <a:prstGeom prst="rect">
              <a:avLst/>
            </a:prstGeom>
            <a:solidFill>
              <a:srgbClr val="00A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2700" dirty="0">
                <a:latin typeface="Segoe UI" panose="020B0502040204020203" pitchFamily="34" charset="0"/>
                <a:cs typeface="Segoe UI" panose="020B0502040204020203" pitchFamily="34" charset="0"/>
              </a:endParaRPr>
            </a:p>
          </p:txBody>
        </p:sp>
        <p:sp>
          <p:nvSpPr>
            <p:cNvPr id="6" name="TextBox 5"/>
            <p:cNvSpPr txBox="1"/>
            <p:nvPr/>
          </p:nvSpPr>
          <p:spPr>
            <a:xfrm>
              <a:off x="2149251" y="236515"/>
              <a:ext cx="8840173" cy="615553"/>
            </a:xfrm>
            <a:prstGeom prst="rect">
              <a:avLst/>
            </a:prstGeom>
            <a:noFill/>
          </p:spPr>
          <p:txBody>
            <a:bodyPr wrap="square" rtlCol="0">
              <a:spAutoFit/>
            </a:bodyPr>
            <a:lstStyle/>
            <a:p>
              <a:r>
                <a:rPr lang="ru-RU" sz="2400" dirty="0">
                  <a:solidFill>
                    <a:schemeClr val="bg1"/>
                  </a:solidFill>
                  <a:latin typeface="Segoe UI" panose="020B0502040204020203" pitchFamily="34" charset="0"/>
                  <a:cs typeface="Segoe UI" panose="020B0502040204020203" pitchFamily="34" charset="0"/>
                </a:rPr>
                <a:t>РЕАКЦИИ НА СТИМУЛ</a:t>
              </a:r>
              <a:endParaRPr lang="ru-RU" sz="2400" dirty="0">
                <a:solidFill>
                  <a:schemeClr val="bg1"/>
                </a:solidFill>
                <a:latin typeface="Segoe UI" panose="020B0502040204020203" pitchFamily="34" charset="0"/>
                <a:cs typeface="Segoe UI" panose="020B0502040204020203" pitchFamily="34" charset="0"/>
              </a:endParaRPr>
            </a:p>
          </p:txBody>
        </p:sp>
      </p:grpSp>
      <p:sp>
        <p:nvSpPr>
          <p:cNvPr id="15" name="TextBox 14"/>
          <p:cNvSpPr txBox="1"/>
          <p:nvPr/>
        </p:nvSpPr>
        <p:spPr>
          <a:xfrm>
            <a:off x="1396214" y="1414653"/>
            <a:ext cx="6527568" cy="323165"/>
          </a:xfrm>
          <a:prstGeom prst="rect">
            <a:avLst/>
          </a:prstGeom>
          <a:noFill/>
        </p:spPr>
        <p:txBody>
          <a:bodyPr wrap="square" rtlCol="0">
            <a:spAutoFit/>
          </a:bodyPr>
          <a:lstStyle/>
          <a:p>
            <a:r>
              <a:rPr lang="ru-RU" sz="1500" b="1" dirty="0">
                <a:latin typeface="Segoe UI" panose="020B0502040204020203" pitchFamily="34" charset="0"/>
                <a:cs typeface="Segoe UI" panose="020B0502040204020203" pitchFamily="34" charset="0"/>
              </a:rPr>
              <a:t>характеризующие стрессовый характер предъявляемого стимула</a:t>
            </a:r>
            <a:endParaRPr lang="ru-RU" sz="1500" b="1" dirty="0">
              <a:latin typeface="Segoe UI" panose="020B0502040204020203" pitchFamily="34" charset="0"/>
              <a:cs typeface="Segoe UI" panose="020B0502040204020203" pitchFamily="34" charset="0"/>
            </a:endParaRPr>
          </a:p>
        </p:txBody>
      </p:sp>
      <p:graphicFrame>
        <p:nvGraphicFramePr>
          <p:cNvPr id="2" name="Таблица 1"/>
          <p:cNvGraphicFramePr>
            <a:graphicFrameLocks noGrp="1"/>
          </p:cNvGraphicFramePr>
          <p:nvPr>
            <p:extLst/>
          </p:nvPr>
        </p:nvGraphicFramePr>
        <p:xfrm>
          <a:off x="0" y="1760664"/>
          <a:ext cx="9144000" cy="3695777"/>
        </p:xfrm>
        <a:graphic>
          <a:graphicData uri="http://schemas.openxmlformats.org/drawingml/2006/table">
            <a:tbl>
              <a:tblPr firstRow="1" bandRow="1">
                <a:tableStyleId>{C083E6E3-FA7D-4D7B-A595-EF9225AFEA82}</a:tableStyleId>
              </a:tblPr>
              <a:tblGrid>
                <a:gridCol w="3757277">
                  <a:extLst>
                    <a:ext uri="{9D8B030D-6E8A-4147-A177-3AD203B41FA5}">
                      <a16:colId xmlns:a16="http://schemas.microsoft.com/office/drawing/2014/main" xmlns="" val="134187289"/>
                    </a:ext>
                  </a:extLst>
                </a:gridCol>
                <a:gridCol w="5386723">
                  <a:extLst>
                    <a:ext uri="{9D8B030D-6E8A-4147-A177-3AD203B41FA5}">
                      <a16:colId xmlns:a16="http://schemas.microsoft.com/office/drawing/2014/main" xmlns="" val="3703921050"/>
                    </a:ext>
                  </a:extLst>
                </a:gridCol>
              </a:tblGrid>
              <a:tr h="342900">
                <a:tc>
                  <a:txBody>
                    <a:bodyPr/>
                    <a:lstStyle/>
                    <a:p>
                      <a:pPr algn="ctr"/>
                      <a:r>
                        <a:rPr lang="ru-RU" sz="1800" dirty="0" smtClean="0"/>
                        <a:t>НАИМЕНОВАНИЕ</a:t>
                      </a:r>
                      <a:endParaRPr lang="ru-RU" sz="1800" b="0" dirty="0">
                        <a:latin typeface="Segoe UI" panose="020B0502040204020203" pitchFamily="34" charset="0"/>
                        <a:cs typeface="Segoe UI" panose="020B0502040204020203" pitchFamily="34" charset="0"/>
                      </a:endParaRPr>
                    </a:p>
                  </a:txBody>
                  <a:tcPr marL="68580" marR="68580" marT="34290" marB="34290" anchor="ctr"/>
                </a:tc>
                <a:tc>
                  <a:txBody>
                    <a:bodyPr/>
                    <a:lstStyle/>
                    <a:p>
                      <a:pPr algn="ctr"/>
                      <a:r>
                        <a:rPr lang="ru-RU" sz="1800" dirty="0" smtClean="0"/>
                        <a:t>ЧТО</a:t>
                      </a:r>
                      <a:r>
                        <a:rPr lang="ru-RU" sz="1800" baseline="0" dirty="0" smtClean="0"/>
                        <a:t> ВХОДИТ</a:t>
                      </a:r>
                      <a:endParaRPr lang="ru-RU" sz="1800" b="0" dirty="0">
                        <a:latin typeface="Segoe UI" panose="020B0502040204020203" pitchFamily="34" charset="0"/>
                        <a:cs typeface="Segoe UI" panose="020B0502040204020203" pitchFamily="34" charset="0"/>
                      </a:endParaRPr>
                    </a:p>
                  </a:txBody>
                  <a:tcPr marL="68580" marR="68580" marT="34290" marB="34290" anchor="ctr"/>
                </a:tc>
                <a:extLst>
                  <a:ext uri="{0D108BD9-81ED-4DB2-BD59-A6C34878D82A}">
                    <a16:rowId xmlns:a16="http://schemas.microsoft.com/office/drawing/2014/main" xmlns="" val="778967469"/>
                  </a:ext>
                </a:extLst>
              </a:tr>
              <a:tr h="369369">
                <a:tc rowSpan="2">
                  <a:txBody>
                    <a:bodyPr/>
                    <a:lstStyle/>
                    <a:p>
                      <a:pPr algn="ctr"/>
                      <a:r>
                        <a:rPr lang="ru-RU" sz="1800" dirty="0" smtClean="0"/>
                        <a:t>Глаза</a:t>
                      </a:r>
                      <a:endParaRPr lang="ru-RU" sz="1800" b="1" dirty="0">
                        <a:latin typeface="Segoe UI" panose="020B0502040204020203" pitchFamily="34" charset="0"/>
                        <a:cs typeface="Segoe UI" panose="020B0502040204020203" pitchFamily="34" charset="0"/>
                      </a:endParaRPr>
                    </a:p>
                  </a:txBody>
                  <a:tcPr marL="68580" marR="68580" marT="34290" marB="34290" anchor="ctr"/>
                </a:tc>
                <a:tc>
                  <a:txBody>
                    <a:bodyPr/>
                    <a:lstStyle/>
                    <a:p>
                      <a:pPr marL="0" indent="0" algn="l">
                        <a:buClr>
                          <a:srgbClr val="F87B00"/>
                        </a:buClr>
                        <a:buFont typeface="Wingdings" panose="05000000000000000000" pitchFamily="2" charset="2"/>
                        <a:buNone/>
                      </a:pPr>
                      <a:r>
                        <a:rPr lang="ru-RU" sz="1500" dirty="0" smtClean="0"/>
                        <a:t>изменение частоты</a:t>
                      </a:r>
                      <a:r>
                        <a:rPr lang="ru-RU" sz="1500" baseline="0" dirty="0" smtClean="0"/>
                        <a:t> моргания</a:t>
                      </a:r>
                      <a:endParaRPr lang="ru-RU" sz="1500" dirty="0">
                        <a:latin typeface="Segoe UI" panose="020B0502040204020203" pitchFamily="34" charset="0"/>
                        <a:cs typeface="Segoe UI" panose="020B0502040204020203" pitchFamily="34" charset="0"/>
                      </a:endParaRPr>
                    </a:p>
                  </a:txBody>
                  <a:tcPr marL="68580" marR="68580" marT="34290" marB="34290" anchor="ctr"/>
                </a:tc>
                <a:extLst>
                  <a:ext uri="{0D108BD9-81ED-4DB2-BD59-A6C34878D82A}">
                    <a16:rowId xmlns:a16="http://schemas.microsoft.com/office/drawing/2014/main" xmlns="" val="2019678012"/>
                  </a:ext>
                </a:extLst>
              </a:tr>
              <a:tr h="297180">
                <a:tc vMerge="1">
                  <a:txBody>
                    <a:bodyPr/>
                    <a:lstStyle/>
                    <a:p>
                      <a:endParaRPr lang="ru-RU"/>
                    </a:p>
                  </a:txBody>
                  <a:tcPr/>
                </a:tc>
                <a:tc>
                  <a:txBody>
                    <a:bodyPr/>
                    <a:lstStyle/>
                    <a:p>
                      <a:pPr marL="0" indent="0" algn="l">
                        <a:buClr>
                          <a:srgbClr val="F87B00"/>
                        </a:buClr>
                        <a:buFont typeface="Wingdings" panose="05000000000000000000" pitchFamily="2" charset="2"/>
                        <a:buNone/>
                      </a:pPr>
                      <a:r>
                        <a:rPr lang="ru-RU" sz="1500" dirty="0" smtClean="0"/>
                        <a:t>прикрытие век</a:t>
                      </a:r>
                      <a:endParaRPr lang="ru-RU" sz="1500" dirty="0">
                        <a:latin typeface="Segoe UI" panose="020B0502040204020203" pitchFamily="34" charset="0"/>
                        <a:cs typeface="Segoe UI" panose="020B0502040204020203" pitchFamily="34" charset="0"/>
                      </a:endParaRPr>
                    </a:p>
                  </a:txBody>
                  <a:tcPr marL="68580" marR="68580" marT="34290" marB="34290" anchor="ctr"/>
                </a:tc>
                <a:extLst>
                  <a:ext uri="{0D108BD9-81ED-4DB2-BD59-A6C34878D82A}">
                    <a16:rowId xmlns:a16="http://schemas.microsoft.com/office/drawing/2014/main" xmlns="" val="3130739663"/>
                  </a:ext>
                </a:extLst>
              </a:tr>
              <a:tr h="297180">
                <a:tc rowSpan="4">
                  <a:txBody>
                    <a:bodyPr/>
                    <a:lstStyle/>
                    <a:p>
                      <a:pPr algn="ctr"/>
                      <a:r>
                        <a:rPr lang="ru-RU" sz="1800" dirty="0" smtClean="0"/>
                        <a:t>Голосовые модуляции</a:t>
                      </a:r>
                      <a:endParaRPr lang="ru-RU" sz="1800" b="1" dirty="0">
                        <a:latin typeface="Segoe UI" panose="020B0502040204020203" pitchFamily="34" charset="0"/>
                        <a:cs typeface="Segoe UI" panose="020B0502040204020203" pitchFamily="34" charset="0"/>
                      </a:endParaRPr>
                    </a:p>
                  </a:txBody>
                  <a:tcPr marL="68580" marR="68580" marT="34290" marB="34290" anchor="ctr"/>
                </a:tc>
                <a:tc>
                  <a:txBody>
                    <a:bodyPr/>
                    <a:lstStyle/>
                    <a:p>
                      <a:pPr algn="l"/>
                      <a:r>
                        <a:rPr lang="ru-RU" sz="1500" dirty="0" smtClean="0"/>
                        <a:t>повышение тона голоса</a:t>
                      </a:r>
                      <a:endParaRPr lang="ru-RU" sz="1500" dirty="0">
                        <a:latin typeface="Segoe UI" panose="020B0502040204020203" pitchFamily="34" charset="0"/>
                        <a:cs typeface="Segoe UI" panose="020B0502040204020203" pitchFamily="34" charset="0"/>
                      </a:endParaRPr>
                    </a:p>
                  </a:txBody>
                  <a:tcPr marL="68580" marR="68580" marT="34290" marB="34290" anchor="ctr"/>
                </a:tc>
                <a:extLst>
                  <a:ext uri="{0D108BD9-81ED-4DB2-BD59-A6C34878D82A}">
                    <a16:rowId xmlns:a16="http://schemas.microsoft.com/office/drawing/2014/main" xmlns="" val="2117990883"/>
                  </a:ext>
                </a:extLst>
              </a:tr>
              <a:tr h="394335">
                <a:tc vMerge="1">
                  <a:txBody>
                    <a:bodyPr/>
                    <a:lstStyle/>
                    <a:p>
                      <a:endParaRPr lang="ru-RU"/>
                    </a:p>
                  </a:txBody>
                  <a:tcPr/>
                </a:tc>
                <a:tc>
                  <a:txBody>
                    <a:bodyPr/>
                    <a:lstStyle/>
                    <a:p>
                      <a:pPr algn="l"/>
                      <a:r>
                        <a:rPr lang="ru-RU" sz="1500" dirty="0" smtClean="0"/>
                        <a:t>понижение тона голоса</a:t>
                      </a:r>
                      <a:endParaRPr lang="ru-RU" sz="1500" dirty="0">
                        <a:latin typeface="Segoe UI" panose="020B0502040204020203" pitchFamily="34" charset="0"/>
                        <a:cs typeface="Segoe UI" panose="020B0502040204020203" pitchFamily="34" charset="0"/>
                      </a:endParaRPr>
                    </a:p>
                  </a:txBody>
                  <a:tcPr marL="68580" marR="68580" marT="34290" marB="34290" anchor="ctr"/>
                </a:tc>
                <a:extLst>
                  <a:ext uri="{0D108BD9-81ED-4DB2-BD59-A6C34878D82A}">
                    <a16:rowId xmlns:a16="http://schemas.microsoft.com/office/drawing/2014/main" xmlns="" val="3631444264"/>
                  </a:ext>
                </a:extLst>
              </a:tr>
              <a:tr h="297180">
                <a:tc vMerge="1">
                  <a:txBody>
                    <a:bodyPr/>
                    <a:lstStyle/>
                    <a:p>
                      <a:endParaRPr lang="ru-RU"/>
                    </a:p>
                  </a:txBody>
                  <a:tcPr/>
                </a:tc>
                <a:tc>
                  <a:txBody>
                    <a:bodyPr/>
                    <a:lstStyle/>
                    <a:p>
                      <a:pPr algn="l"/>
                      <a:r>
                        <a:rPr lang="ru-RU" sz="1500" dirty="0" smtClean="0"/>
                        <a:t>изменение голосовых модуляций</a:t>
                      </a:r>
                      <a:endParaRPr lang="ru-RU" sz="1500" dirty="0">
                        <a:latin typeface="Segoe UI" panose="020B0502040204020203" pitchFamily="34" charset="0"/>
                        <a:cs typeface="Segoe UI" panose="020B0502040204020203" pitchFamily="34" charset="0"/>
                      </a:endParaRPr>
                    </a:p>
                  </a:txBody>
                  <a:tcPr marL="68580" marR="68580" marT="34290" marB="34290" anchor="ctr"/>
                </a:tc>
                <a:extLst>
                  <a:ext uri="{0D108BD9-81ED-4DB2-BD59-A6C34878D82A}">
                    <a16:rowId xmlns:a16="http://schemas.microsoft.com/office/drawing/2014/main" xmlns="" val="1875027359"/>
                  </a:ext>
                </a:extLst>
              </a:tr>
              <a:tr h="297180">
                <a:tc vMerge="1">
                  <a:txBody>
                    <a:bodyPr/>
                    <a:lstStyle/>
                    <a:p>
                      <a:endParaRPr lang="ru-RU"/>
                    </a:p>
                  </a:txBody>
                  <a:tcPr/>
                </a:tc>
                <a:tc>
                  <a:txBody>
                    <a:bodyPr/>
                    <a:lstStyle/>
                    <a:p>
                      <a:pPr algn="l"/>
                      <a:r>
                        <a:rPr lang="ru-RU" sz="1500" dirty="0" err="1" smtClean="0"/>
                        <a:t>прокашливание</a:t>
                      </a:r>
                      <a:r>
                        <a:rPr lang="ru-RU" sz="1500" dirty="0" smtClean="0"/>
                        <a:t> перед ответом</a:t>
                      </a:r>
                      <a:endParaRPr lang="ru-RU" sz="1500" dirty="0">
                        <a:latin typeface="Segoe UI" panose="020B0502040204020203" pitchFamily="34" charset="0"/>
                        <a:cs typeface="Segoe UI" panose="020B0502040204020203" pitchFamily="34" charset="0"/>
                      </a:endParaRPr>
                    </a:p>
                  </a:txBody>
                  <a:tcPr marL="68580" marR="68580" marT="34290" marB="34290" anchor="ctr"/>
                </a:tc>
                <a:extLst>
                  <a:ext uri="{0D108BD9-81ED-4DB2-BD59-A6C34878D82A}">
                    <a16:rowId xmlns:a16="http://schemas.microsoft.com/office/drawing/2014/main" xmlns="" val="3084069200"/>
                  </a:ext>
                </a:extLst>
              </a:tr>
              <a:tr h="525780">
                <a:tc>
                  <a:txBody>
                    <a:bodyPr/>
                    <a:lstStyle/>
                    <a:p>
                      <a:pPr algn="ctr"/>
                      <a:r>
                        <a:rPr lang="ru-RU" sz="1800" dirty="0" smtClean="0"/>
                        <a:t>Потоотделение</a:t>
                      </a:r>
                      <a:endParaRPr lang="ru-RU" sz="1800" b="0" dirty="0">
                        <a:latin typeface="Segoe UI" panose="020B0502040204020203" pitchFamily="34" charset="0"/>
                        <a:cs typeface="Segoe UI" panose="020B0502040204020203" pitchFamily="34" charset="0"/>
                      </a:endParaRPr>
                    </a:p>
                  </a:txBody>
                  <a:tcPr marL="68580" marR="68580" marT="34290" marB="34290" anchor="ctr"/>
                </a:tc>
                <a:tc>
                  <a:txBody>
                    <a:bodyPr/>
                    <a:lstStyle/>
                    <a:p>
                      <a:pPr algn="l"/>
                      <a:r>
                        <a:rPr lang="ru-RU" sz="1500" dirty="0" smtClean="0"/>
                        <a:t>проявление</a:t>
                      </a:r>
                      <a:r>
                        <a:rPr lang="ru-RU" sz="1500" baseline="0" dirty="0" smtClean="0"/>
                        <a:t> капелек «холодного» пота над верхней губой, на лбу</a:t>
                      </a:r>
                      <a:endParaRPr lang="ru-RU" sz="1500" dirty="0">
                        <a:latin typeface="Segoe UI" panose="020B0502040204020203" pitchFamily="34" charset="0"/>
                        <a:cs typeface="Segoe UI" panose="020B0502040204020203" pitchFamily="34" charset="0"/>
                      </a:endParaRPr>
                    </a:p>
                  </a:txBody>
                  <a:tcPr marL="68580" marR="68580" marT="34290" marB="34290" anchor="ctr"/>
                </a:tc>
                <a:extLst>
                  <a:ext uri="{0D108BD9-81ED-4DB2-BD59-A6C34878D82A}">
                    <a16:rowId xmlns:a16="http://schemas.microsoft.com/office/drawing/2014/main" xmlns="" val="289654401"/>
                  </a:ext>
                </a:extLst>
              </a:tr>
              <a:tr h="422793">
                <a:tc>
                  <a:txBody>
                    <a:bodyPr/>
                    <a:lstStyle/>
                    <a:p>
                      <a:pPr algn="ctr"/>
                      <a:r>
                        <a:rPr lang="ru-RU" sz="1800" dirty="0" smtClean="0"/>
                        <a:t>Диссонанс</a:t>
                      </a:r>
                      <a:r>
                        <a:rPr lang="ru-RU" sz="1800" baseline="0" dirty="0" smtClean="0"/>
                        <a:t> </a:t>
                      </a:r>
                      <a:r>
                        <a:rPr lang="ru-RU" sz="1800" baseline="0" dirty="0" err="1" smtClean="0"/>
                        <a:t>микровыражений</a:t>
                      </a:r>
                      <a:endParaRPr lang="ru-RU" sz="1800" b="1" dirty="0">
                        <a:latin typeface="Segoe UI" panose="020B0502040204020203" pitchFamily="34" charset="0"/>
                        <a:cs typeface="Segoe UI" panose="020B0502040204020203" pitchFamily="34" charset="0"/>
                      </a:endParaRPr>
                    </a:p>
                  </a:txBody>
                  <a:tcPr marL="68580" marR="68580" marT="34290" marB="34290" anchor="ctr"/>
                </a:tc>
                <a:tc>
                  <a:txBody>
                    <a:bodyPr/>
                    <a:lstStyle/>
                    <a:p>
                      <a:pPr algn="l"/>
                      <a:r>
                        <a:rPr lang="ru-RU" sz="1500" dirty="0" smtClean="0"/>
                        <a:t>несоответствие эмоции вербальному сообщению</a:t>
                      </a:r>
                      <a:endParaRPr lang="ru-RU" sz="1500" dirty="0">
                        <a:latin typeface="Segoe UI" panose="020B0502040204020203" pitchFamily="34" charset="0"/>
                        <a:cs typeface="Segoe UI" panose="020B0502040204020203" pitchFamily="34" charset="0"/>
                      </a:endParaRPr>
                    </a:p>
                  </a:txBody>
                  <a:tcPr marL="68580" marR="68580" marT="34290" marB="34290" anchor="ctr"/>
                </a:tc>
                <a:extLst>
                  <a:ext uri="{0D108BD9-81ED-4DB2-BD59-A6C34878D82A}">
                    <a16:rowId xmlns:a16="http://schemas.microsoft.com/office/drawing/2014/main" xmlns="" val="2796022254"/>
                  </a:ext>
                </a:extLst>
              </a:tr>
              <a:tr h="451880">
                <a:tc>
                  <a:txBody>
                    <a:bodyPr/>
                    <a:lstStyle/>
                    <a:p>
                      <a:pPr algn="ctr"/>
                      <a:r>
                        <a:rPr lang="ru-RU" sz="1800" dirty="0" smtClean="0"/>
                        <a:t>Мышечное</a:t>
                      </a:r>
                      <a:r>
                        <a:rPr lang="ru-RU" sz="1800" baseline="0" dirty="0" smtClean="0"/>
                        <a:t> напряжение</a:t>
                      </a:r>
                      <a:endParaRPr lang="ru-RU" sz="1800" b="1" dirty="0">
                        <a:latin typeface="Segoe UI" panose="020B0502040204020203" pitchFamily="34" charset="0"/>
                        <a:cs typeface="Segoe UI" panose="020B0502040204020203" pitchFamily="34" charset="0"/>
                      </a:endParaRPr>
                    </a:p>
                  </a:txBody>
                  <a:tcPr marL="68580" marR="68580" marT="34290" marB="34290" anchor="ctr"/>
                </a:tc>
                <a:tc>
                  <a:txBody>
                    <a:bodyPr/>
                    <a:lstStyle/>
                    <a:p>
                      <a:pPr algn="l"/>
                      <a:r>
                        <a:rPr lang="ru-RU" sz="1500" dirty="0" smtClean="0"/>
                        <a:t>подергивание</a:t>
                      </a:r>
                      <a:r>
                        <a:rPr lang="ru-RU" sz="1500" baseline="0" dirty="0" smtClean="0"/>
                        <a:t> мелких мышц лица (веко, бровь и т.п.)</a:t>
                      </a:r>
                      <a:endParaRPr lang="ru-RU" sz="1500" dirty="0">
                        <a:latin typeface="Segoe UI" panose="020B0502040204020203" pitchFamily="34" charset="0"/>
                        <a:cs typeface="Segoe UI" panose="020B0502040204020203" pitchFamily="34" charset="0"/>
                      </a:endParaRPr>
                    </a:p>
                  </a:txBody>
                  <a:tcPr marL="68580" marR="68580" marT="34290" marB="34290" anchor="ctr"/>
                </a:tc>
                <a:extLst>
                  <a:ext uri="{0D108BD9-81ED-4DB2-BD59-A6C34878D82A}">
                    <a16:rowId xmlns:a16="http://schemas.microsoft.com/office/drawing/2014/main" xmlns="" val="4247383736"/>
                  </a:ext>
                </a:extLst>
              </a:tr>
            </a:tbl>
          </a:graphicData>
        </a:graphic>
      </p:graphicFrame>
    </p:spTree>
    <p:extLst>
      <p:ext uri="{BB962C8B-B14F-4D97-AF65-F5344CB8AC3E}">
        <p14:creationId xmlns:p14="http://schemas.microsoft.com/office/powerpoint/2010/main" val="923128605"/>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Рисунок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857250"/>
            <a:ext cx="9144000" cy="5143500"/>
          </a:xfrm>
          <a:prstGeom prst="rect">
            <a:avLst/>
          </a:prstGeom>
        </p:spPr>
      </p:pic>
      <p:sp>
        <p:nvSpPr>
          <p:cNvPr id="16" name="Прямоугольник 15"/>
          <p:cNvSpPr/>
          <p:nvPr/>
        </p:nvSpPr>
        <p:spPr>
          <a:xfrm>
            <a:off x="0" y="857250"/>
            <a:ext cx="9144000" cy="5143500"/>
          </a:xfrm>
          <a:prstGeom prst="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pic>
        <p:nvPicPr>
          <p:cNvPr id="5" name="Рисунок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83932" y="5411098"/>
            <a:ext cx="1868762" cy="337295"/>
          </a:xfrm>
          <a:prstGeom prst="rect">
            <a:avLst/>
          </a:prstGeom>
        </p:spPr>
      </p:pic>
      <p:grpSp>
        <p:nvGrpSpPr>
          <p:cNvPr id="7" name="Группа 6"/>
          <p:cNvGrpSpPr/>
          <p:nvPr/>
        </p:nvGrpSpPr>
        <p:grpSpPr>
          <a:xfrm>
            <a:off x="1" y="1193688"/>
            <a:ext cx="7263245" cy="461665"/>
            <a:chOff x="0" y="448583"/>
            <a:chExt cx="11180618" cy="615553"/>
          </a:xfrm>
        </p:grpSpPr>
        <p:sp>
          <p:nvSpPr>
            <p:cNvPr id="4" name="Прямоугольник 3"/>
            <p:cNvSpPr/>
            <p:nvPr/>
          </p:nvSpPr>
          <p:spPr>
            <a:xfrm>
              <a:off x="0" y="498764"/>
              <a:ext cx="11180618" cy="507076"/>
            </a:xfrm>
            <a:prstGeom prst="rect">
              <a:avLst/>
            </a:prstGeom>
            <a:solidFill>
              <a:srgbClr val="00A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2700" dirty="0">
                <a:latin typeface="Segoe UI" panose="020B0502040204020203" pitchFamily="34" charset="0"/>
                <a:cs typeface="Segoe UI" panose="020B0502040204020203" pitchFamily="34" charset="0"/>
              </a:endParaRPr>
            </a:p>
          </p:txBody>
        </p:sp>
        <p:sp>
          <p:nvSpPr>
            <p:cNvPr id="6" name="TextBox 5"/>
            <p:cNvSpPr txBox="1"/>
            <p:nvPr/>
          </p:nvSpPr>
          <p:spPr>
            <a:xfrm>
              <a:off x="2149251" y="448583"/>
              <a:ext cx="8840173" cy="615553"/>
            </a:xfrm>
            <a:prstGeom prst="rect">
              <a:avLst/>
            </a:prstGeom>
            <a:noFill/>
          </p:spPr>
          <p:txBody>
            <a:bodyPr wrap="square" rtlCol="0">
              <a:spAutoFit/>
            </a:bodyPr>
            <a:lstStyle/>
            <a:p>
              <a:r>
                <a:rPr lang="ru-RU" sz="2400" dirty="0">
                  <a:solidFill>
                    <a:schemeClr val="bg1"/>
                  </a:solidFill>
                  <a:latin typeface="Segoe UI" panose="020B0502040204020203" pitchFamily="34" charset="0"/>
                  <a:cs typeface="Segoe UI" panose="020B0502040204020203" pitchFamily="34" charset="0"/>
                </a:rPr>
                <a:t>РЕАКЦИИ НА СТИМУЛ</a:t>
              </a:r>
              <a:endParaRPr lang="ru-RU" sz="2400" dirty="0">
                <a:solidFill>
                  <a:schemeClr val="bg1"/>
                </a:solidFill>
                <a:latin typeface="Segoe UI" panose="020B0502040204020203" pitchFamily="34" charset="0"/>
                <a:cs typeface="Segoe UI" panose="020B0502040204020203" pitchFamily="34" charset="0"/>
              </a:endParaRPr>
            </a:p>
          </p:txBody>
        </p:sp>
      </p:grpSp>
      <p:sp>
        <p:nvSpPr>
          <p:cNvPr id="15" name="TextBox 14"/>
          <p:cNvSpPr txBox="1"/>
          <p:nvPr/>
        </p:nvSpPr>
        <p:spPr>
          <a:xfrm>
            <a:off x="1396215" y="1597077"/>
            <a:ext cx="6864558" cy="323165"/>
          </a:xfrm>
          <a:prstGeom prst="rect">
            <a:avLst/>
          </a:prstGeom>
          <a:noFill/>
        </p:spPr>
        <p:txBody>
          <a:bodyPr wrap="square" rtlCol="0">
            <a:spAutoFit/>
          </a:bodyPr>
          <a:lstStyle/>
          <a:p>
            <a:r>
              <a:rPr lang="ru-RU" sz="1500" b="1" dirty="0">
                <a:latin typeface="Segoe UI" panose="020B0502040204020203" pitchFamily="34" charset="0"/>
                <a:cs typeface="Segoe UI" panose="020B0502040204020203" pitchFamily="34" charset="0"/>
              </a:rPr>
              <a:t>характеризующие стрессовый характер предъявляемого стимула</a:t>
            </a:r>
            <a:endParaRPr lang="ru-RU" sz="1500" b="1" dirty="0">
              <a:latin typeface="Segoe UI" panose="020B0502040204020203" pitchFamily="34" charset="0"/>
              <a:cs typeface="Segoe UI" panose="020B0502040204020203" pitchFamily="34" charset="0"/>
            </a:endParaRPr>
          </a:p>
        </p:txBody>
      </p:sp>
      <p:graphicFrame>
        <p:nvGraphicFramePr>
          <p:cNvPr id="2" name="Таблица 1"/>
          <p:cNvGraphicFramePr>
            <a:graphicFrameLocks noGrp="1"/>
          </p:cNvGraphicFramePr>
          <p:nvPr>
            <p:extLst/>
          </p:nvPr>
        </p:nvGraphicFramePr>
        <p:xfrm>
          <a:off x="361950" y="2060518"/>
          <a:ext cx="8420100" cy="3098222"/>
        </p:xfrm>
        <a:graphic>
          <a:graphicData uri="http://schemas.openxmlformats.org/drawingml/2006/table">
            <a:tbl>
              <a:tblPr firstRow="1" bandRow="1">
                <a:tableStyleId>{C083E6E3-FA7D-4D7B-A595-EF9225AFEA82}</a:tableStyleId>
              </a:tblPr>
              <a:tblGrid>
                <a:gridCol w="3578283">
                  <a:extLst>
                    <a:ext uri="{9D8B030D-6E8A-4147-A177-3AD203B41FA5}">
                      <a16:colId xmlns:a16="http://schemas.microsoft.com/office/drawing/2014/main" xmlns="" val="134187289"/>
                    </a:ext>
                  </a:extLst>
                </a:gridCol>
                <a:gridCol w="4841817">
                  <a:extLst>
                    <a:ext uri="{9D8B030D-6E8A-4147-A177-3AD203B41FA5}">
                      <a16:colId xmlns:a16="http://schemas.microsoft.com/office/drawing/2014/main" xmlns="" val="3703921050"/>
                    </a:ext>
                  </a:extLst>
                </a:gridCol>
              </a:tblGrid>
              <a:tr h="348315">
                <a:tc>
                  <a:txBody>
                    <a:bodyPr/>
                    <a:lstStyle/>
                    <a:p>
                      <a:pPr algn="ctr"/>
                      <a:r>
                        <a:rPr lang="ru-RU" sz="1800" dirty="0" smtClean="0">
                          <a:latin typeface="Segoe UI" panose="020B0502040204020203" pitchFamily="34" charset="0"/>
                          <a:cs typeface="Segoe UI" panose="020B0502040204020203" pitchFamily="34" charset="0"/>
                        </a:rPr>
                        <a:t>НАИМЕНОВАНИЕ</a:t>
                      </a:r>
                      <a:endParaRPr lang="ru-RU" sz="1800" b="0" dirty="0">
                        <a:latin typeface="Segoe UI" panose="020B0502040204020203" pitchFamily="34" charset="0"/>
                        <a:cs typeface="Segoe UI" panose="020B0502040204020203" pitchFamily="34" charset="0"/>
                      </a:endParaRPr>
                    </a:p>
                  </a:txBody>
                  <a:tcPr marL="68580" marR="68580" marT="34290" marB="34290" anchor="ctr"/>
                </a:tc>
                <a:tc>
                  <a:txBody>
                    <a:bodyPr/>
                    <a:lstStyle/>
                    <a:p>
                      <a:pPr algn="ctr"/>
                      <a:r>
                        <a:rPr lang="ru-RU" sz="1800" dirty="0" smtClean="0">
                          <a:latin typeface="Segoe UI" panose="020B0502040204020203" pitchFamily="34" charset="0"/>
                          <a:cs typeface="Segoe UI" panose="020B0502040204020203" pitchFamily="34" charset="0"/>
                        </a:rPr>
                        <a:t>ЧТО</a:t>
                      </a:r>
                      <a:r>
                        <a:rPr lang="ru-RU" sz="1800" baseline="0" dirty="0" smtClean="0">
                          <a:latin typeface="Segoe UI" panose="020B0502040204020203" pitchFamily="34" charset="0"/>
                          <a:cs typeface="Segoe UI" panose="020B0502040204020203" pitchFamily="34" charset="0"/>
                        </a:rPr>
                        <a:t> ВХОДИТ</a:t>
                      </a:r>
                      <a:endParaRPr lang="ru-RU" sz="1800" b="0" dirty="0">
                        <a:latin typeface="Segoe UI" panose="020B0502040204020203" pitchFamily="34" charset="0"/>
                        <a:cs typeface="Segoe UI" panose="020B0502040204020203" pitchFamily="34" charset="0"/>
                      </a:endParaRPr>
                    </a:p>
                  </a:txBody>
                  <a:tcPr marL="68580" marR="68580" marT="34290" marB="34290" anchor="ctr"/>
                </a:tc>
                <a:extLst>
                  <a:ext uri="{0D108BD9-81ED-4DB2-BD59-A6C34878D82A}">
                    <a16:rowId xmlns:a16="http://schemas.microsoft.com/office/drawing/2014/main" xmlns="" val="778967469"/>
                  </a:ext>
                </a:extLst>
              </a:tr>
              <a:tr h="361830">
                <a:tc>
                  <a:txBody>
                    <a:bodyPr/>
                    <a:lstStyle/>
                    <a:p>
                      <a:pPr algn="ctr"/>
                      <a:r>
                        <a:rPr lang="ru-RU" sz="1800" dirty="0" err="1" smtClean="0">
                          <a:latin typeface="Segoe UI" panose="020B0502040204020203" pitchFamily="34" charset="0"/>
                          <a:cs typeface="Segoe UI" panose="020B0502040204020203" pitchFamily="34" charset="0"/>
                        </a:rPr>
                        <a:t>Ассиметрия</a:t>
                      </a:r>
                      <a:r>
                        <a:rPr lang="ru-RU" sz="1800" dirty="0" smtClean="0">
                          <a:latin typeface="Segoe UI" panose="020B0502040204020203" pitchFamily="34" charset="0"/>
                          <a:cs typeface="Segoe UI" panose="020B0502040204020203" pitchFamily="34" charset="0"/>
                        </a:rPr>
                        <a:t> тела</a:t>
                      </a:r>
                      <a:endParaRPr lang="ru-RU" sz="1800" b="1" dirty="0">
                        <a:latin typeface="Segoe UI" panose="020B0502040204020203" pitchFamily="34" charset="0"/>
                        <a:cs typeface="Segoe UI" panose="020B0502040204020203" pitchFamily="34" charset="0"/>
                      </a:endParaRPr>
                    </a:p>
                  </a:txBody>
                  <a:tcPr marL="68580" marR="68580" marT="34290" marB="34290" anchor="ctr"/>
                </a:tc>
                <a:tc>
                  <a:txBody>
                    <a:bodyPr/>
                    <a:lstStyle/>
                    <a:p>
                      <a:pPr marL="0" indent="0" algn="l">
                        <a:buClr>
                          <a:srgbClr val="F87B00"/>
                        </a:buClr>
                        <a:buFont typeface="Wingdings" panose="05000000000000000000" pitchFamily="2" charset="2"/>
                        <a:buNone/>
                      </a:pPr>
                      <a:r>
                        <a:rPr lang="ru-RU" sz="1500" dirty="0" smtClean="0">
                          <a:latin typeface="Segoe UI" panose="020B0502040204020203" pitchFamily="34" charset="0"/>
                          <a:cs typeface="Segoe UI" panose="020B0502040204020203" pitchFamily="34" charset="0"/>
                        </a:rPr>
                        <a:t>ассиметричное</a:t>
                      </a:r>
                      <a:r>
                        <a:rPr lang="ru-RU" sz="1500" baseline="0" dirty="0" smtClean="0">
                          <a:latin typeface="Segoe UI" panose="020B0502040204020203" pitchFamily="34" charset="0"/>
                          <a:cs typeface="Segoe UI" panose="020B0502040204020203" pitchFamily="34" charset="0"/>
                        </a:rPr>
                        <a:t> положение тела и</a:t>
                      </a:r>
                      <a:r>
                        <a:rPr lang="en-US" sz="1500" baseline="0" dirty="0" smtClean="0">
                          <a:latin typeface="Segoe UI" panose="020B0502040204020203" pitchFamily="34" charset="0"/>
                          <a:cs typeface="Segoe UI" panose="020B0502040204020203" pitchFamily="34" charset="0"/>
                        </a:rPr>
                        <a:t>/</a:t>
                      </a:r>
                      <a:r>
                        <a:rPr lang="ru-RU" sz="1500" baseline="0" dirty="0" smtClean="0">
                          <a:latin typeface="Segoe UI" panose="020B0502040204020203" pitchFamily="34" charset="0"/>
                          <a:cs typeface="Segoe UI" panose="020B0502040204020203" pitchFamily="34" charset="0"/>
                        </a:rPr>
                        <a:t>или его частей</a:t>
                      </a:r>
                      <a:endParaRPr lang="ru-RU" sz="1500" dirty="0">
                        <a:latin typeface="Segoe UI" panose="020B0502040204020203" pitchFamily="34" charset="0"/>
                        <a:cs typeface="Segoe UI" panose="020B0502040204020203" pitchFamily="34" charset="0"/>
                      </a:endParaRPr>
                    </a:p>
                  </a:txBody>
                  <a:tcPr marL="68580" marR="68580" marT="34290" marB="34290" anchor="ctr"/>
                </a:tc>
                <a:extLst>
                  <a:ext uri="{0D108BD9-81ED-4DB2-BD59-A6C34878D82A}">
                    <a16:rowId xmlns:a16="http://schemas.microsoft.com/office/drawing/2014/main" xmlns="" val="2019678012"/>
                  </a:ext>
                </a:extLst>
              </a:tr>
              <a:tr h="554806">
                <a:tc>
                  <a:txBody>
                    <a:bodyPr/>
                    <a:lstStyle/>
                    <a:p>
                      <a:pPr algn="ctr"/>
                      <a:r>
                        <a:rPr lang="ru-RU" sz="1800" dirty="0" smtClean="0">
                          <a:latin typeface="Segoe UI" panose="020B0502040204020203" pitchFamily="34" charset="0"/>
                          <a:cs typeface="Segoe UI" panose="020B0502040204020203" pitchFamily="34" charset="0"/>
                        </a:rPr>
                        <a:t>Жесты-</a:t>
                      </a:r>
                      <a:r>
                        <a:rPr lang="ru-RU" sz="1800" dirty="0" err="1" smtClean="0">
                          <a:latin typeface="Segoe UI" panose="020B0502040204020203" pitchFamily="34" charset="0"/>
                          <a:cs typeface="Segoe UI" panose="020B0502040204020203" pitchFamily="34" charset="0"/>
                        </a:rPr>
                        <a:t>адапторы</a:t>
                      </a:r>
                      <a:endParaRPr lang="ru-RU" sz="1800" b="1" dirty="0">
                        <a:latin typeface="Segoe UI" panose="020B0502040204020203" pitchFamily="34" charset="0"/>
                        <a:cs typeface="Segoe UI" panose="020B0502040204020203" pitchFamily="34" charset="0"/>
                      </a:endParaRPr>
                    </a:p>
                  </a:txBody>
                  <a:tcPr marL="68580" marR="68580" marT="34290" marB="34290" anchor="ctr"/>
                </a:tc>
                <a:tc>
                  <a:txBody>
                    <a:bodyPr/>
                    <a:lstStyle/>
                    <a:p>
                      <a:pPr algn="l"/>
                      <a:r>
                        <a:rPr lang="ru-RU" sz="1500" dirty="0" smtClean="0">
                          <a:latin typeface="Segoe UI" panose="020B0502040204020203" pitchFamily="34" charset="0"/>
                          <a:cs typeface="Segoe UI" panose="020B0502040204020203" pitchFamily="34" charset="0"/>
                        </a:rPr>
                        <a:t>появление жестов прикосновения к себе (самоуспокоения)</a:t>
                      </a:r>
                      <a:endParaRPr lang="ru-RU" sz="1500" dirty="0">
                        <a:latin typeface="Segoe UI" panose="020B0502040204020203" pitchFamily="34" charset="0"/>
                        <a:cs typeface="Segoe UI" panose="020B0502040204020203" pitchFamily="34" charset="0"/>
                      </a:endParaRPr>
                    </a:p>
                  </a:txBody>
                  <a:tcPr marL="68580" marR="68580" marT="34290" marB="34290" anchor="ctr"/>
                </a:tc>
                <a:extLst>
                  <a:ext uri="{0D108BD9-81ED-4DB2-BD59-A6C34878D82A}">
                    <a16:rowId xmlns:a16="http://schemas.microsoft.com/office/drawing/2014/main" xmlns="" val="2117990883"/>
                  </a:ext>
                </a:extLst>
              </a:tr>
              <a:tr h="554806">
                <a:tc>
                  <a:txBody>
                    <a:bodyPr/>
                    <a:lstStyle/>
                    <a:p>
                      <a:pPr algn="ctr"/>
                      <a:r>
                        <a:rPr lang="ru-RU" sz="1800" dirty="0" smtClean="0">
                          <a:latin typeface="Segoe UI" panose="020B0502040204020203" pitchFamily="34" charset="0"/>
                          <a:cs typeface="Segoe UI" panose="020B0502040204020203" pitchFamily="34" charset="0"/>
                        </a:rPr>
                        <a:t>Жесты-манипуляторы</a:t>
                      </a:r>
                      <a:endParaRPr lang="ru-RU" sz="1800" b="0" dirty="0">
                        <a:latin typeface="Segoe UI" panose="020B0502040204020203" pitchFamily="34" charset="0"/>
                        <a:cs typeface="Segoe UI" panose="020B0502040204020203" pitchFamily="34" charset="0"/>
                      </a:endParaRPr>
                    </a:p>
                  </a:txBody>
                  <a:tcPr marL="68580" marR="68580" marT="34290" marB="34290" anchor="ctr"/>
                </a:tc>
                <a:tc>
                  <a:txBody>
                    <a:bodyPr/>
                    <a:lstStyle/>
                    <a:p>
                      <a:pPr algn="l"/>
                      <a:r>
                        <a:rPr lang="ru-RU" sz="1500" dirty="0" smtClean="0">
                          <a:latin typeface="Segoe UI" panose="020B0502040204020203" pitchFamily="34" charset="0"/>
                          <a:cs typeface="Segoe UI" panose="020B0502040204020203" pitchFamily="34" charset="0"/>
                        </a:rPr>
                        <a:t>манипуляции с предметами: ручкой, очками, телефоном,</a:t>
                      </a:r>
                      <a:r>
                        <a:rPr lang="ru-RU" sz="1500" baseline="0" dirty="0" smtClean="0">
                          <a:latin typeface="Segoe UI" panose="020B0502040204020203" pitchFamily="34" charset="0"/>
                          <a:cs typeface="Segoe UI" panose="020B0502040204020203" pitchFamily="34" charset="0"/>
                        </a:rPr>
                        <a:t> аксессуарами и т.п.</a:t>
                      </a:r>
                      <a:endParaRPr lang="ru-RU" sz="1500" dirty="0">
                        <a:latin typeface="Segoe UI" panose="020B0502040204020203" pitchFamily="34" charset="0"/>
                        <a:cs typeface="Segoe UI" panose="020B0502040204020203" pitchFamily="34" charset="0"/>
                      </a:endParaRPr>
                    </a:p>
                  </a:txBody>
                  <a:tcPr marL="68580" marR="68580" marT="34290" marB="34290" anchor="ctr"/>
                </a:tc>
                <a:extLst>
                  <a:ext uri="{0D108BD9-81ED-4DB2-BD59-A6C34878D82A}">
                    <a16:rowId xmlns:a16="http://schemas.microsoft.com/office/drawing/2014/main" xmlns="" val="289654401"/>
                  </a:ext>
                </a:extLst>
              </a:tr>
              <a:tr h="554806">
                <a:tc>
                  <a:txBody>
                    <a:bodyPr/>
                    <a:lstStyle/>
                    <a:p>
                      <a:pPr algn="ctr"/>
                      <a:r>
                        <a:rPr lang="ru-RU" sz="1800" b="0" dirty="0" smtClean="0">
                          <a:latin typeface="Segoe UI" panose="020B0502040204020203" pitchFamily="34" charset="0"/>
                          <a:cs typeface="Segoe UI" panose="020B0502040204020203" pitchFamily="34" charset="0"/>
                        </a:rPr>
                        <a:t>Диссонанс</a:t>
                      </a:r>
                      <a:r>
                        <a:rPr lang="ru-RU" sz="1800" b="0" baseline="0" dirty="0" smtClean="0">
                          <a:latin typeface="Segoe UI" panose="020B0502040204020203" pitchFamily="34" charset="0"/>
                          <a:cs typeface="Segoe UI" panose="020B0502040204020203" pitchFamily="34" charset="0"/>
                        </a:rPr>
                        <a:t> иллюстраторов</a:t>
                      </a:r>
                      <a:endParaRPr lang="ru-RU" sz="1800" b="0" dirty="0">
                        <a:latin typeface="Segoe UI" panose="020B0502040204020203" pitchFamily="34" charset="0"/>
                        <a:cs typeface="Segoe UI" panose="020B0502040204020203" pitchFamily="34" charset="0"/>
                      </a:endParaRPr>
                    </a:p>
                  </a:txBody>
                  <a:tcPr marL="68580" marR="68580" marT="34290" marB="34290" anchor="ctr"/>
                </a:tc>
                <a:tc>
                  <a:txBody>
                    <a:bodyPr/>
                    <a:lstStyle/>
                    <a:p>
                      <a:pPr algn="l"/>
                      <a:r>
                        <a:rPr lang="ru-RU" sz="1500" dirty="0" smtClean="0">
                          <a:latin typeface="Segoe UI" panose="020B0502040204020203" pitchFamily="34" charset="0"/>
                          <a:cs typeface="Segoe UI" panose="020B0502040204020203" pitchFamily="34" charset="0"/>
                        </a:rPr>
                        <a:t>несвоевременность</a:t>
                      </a:r>
                      <a:r>
                        <a:rPr lang="ru-RU" sz="1500" baseline="0" dirty="0" smtClean="0">
                          <a:latin typeface="Segoe UI" panose="020B0502040204020203" pitchFamily="34" charset="0"/>
                          <a:cs typeface="Segoe UI" panose="020B0502040204020203" pitchFamily="34" charset="0"/>
                        </a:rPr>
                        <a:t> жесток-иллюстраторов или их несоответствие вербальному сообщению</a:t>
                      </a:r>
                      <a:endParaRPr lang="ru-RU" sz="1500" dirty="0">
                        <a:latin typeface="Segoe UI" panose="020B0502040204020203" pitchFamily="34" charset="0"/>
                        <a:cs typeface="Segoe UI" panose="020B0502040204020203" pitchFamily="34" charset="0"/>
                      </a:endParaRPr>
                    </a:p>
                  </a:txBody>
                  <a:tcPr marL="68580" marR="68580" marT="34290" marB="34290" anchor="ctr"/>
                </a:tc>
                <a:extLst>
                  <a:ext uri="{0D108BD9-81ED-4DB2-BD59-A6C34878D82A}">
                    <a16:rowId xmlns:a16="http://schemas.microsoft.com/office/drawing/2014/main" xmlns="" val="941025237"/>
                  </a:ext>
                </a:extLst>
              </a:tr>
              <a:tr h="361830">
                <a:tc>
                  <a:txBody>
                    <a:bodyPr/>
                    <a:lstStyle/>
                    <a:p>
                      <a:pPr algn="ctr"/>
                      <a:r>
                        <a:rPr lang="ru-RU" sz="1800" b="0" dirty="0" smtClean="0">
                          <a:latin typeface="Segoe UI" panose="020B0502040204020203" pitchFamily="34" charset="0"/>
                          <a:cs typeface="Segoe UI" panose="020B0502040204020203" pitchFamily="34" charset="0"/>
                        </a:rPr>
                        <a:t>Жесты самоочищения</a:t>
                      </a:r>
                      <a:endParaRPr lang="ru-RU" sz="1800" b="0" dirty="0">
                        <a:latin typeface="Segoe UI" panose="020B0502040204020203" pitchFamily="34" charset="0"/>
                        <a:cs typeface="Segoe UI" panose="020B0502040204020203" pitchFamily="34" charset="0"/>
                      </a:endParaRPr>
                    </a:p>
                  </a:txBody>
                  <a:tcPr marL="68580" marR="68580" marT="34290" marB="34290" anchor="ctr"/>
                </a:tc>
                <a:tc>
                  <a:txBody>
                    <a:bodyPr/>
                    <a:lstStyle/>
                    <a:p>
                      <a:pPr algn="l"/>
                      <a:r>
                        <a:rPr lang="ru-RU" sz="1500" dirty="0" smtClean="0">
                          <a:latin typeface="Segoe UI" panose="020B0502040204020203" pitchFamily="34" charset="0"/>
                          <a:cs typeface="Segoe UI" panose="020B0502040204020203" pitchFamily="34" charset="0"/>
                        </a:rPr>
                        <a:t>проявление</a:t>
                      </a:r>
                      <a:r>
                        <a:rPr lang="ru-RU" sz="1500" baseline="0" dirty="0" smtClean="0">
                          <a:latin typeface="Segoe UI" panose="020B0502040204020203" pitchFamily="34" charset="0"/>
                          <a:cs typeface="Segoe UI" panose="020B0502040204020203" pitchFamily="34" charset="0"/>
                        </a:rPr>
                        <a:t> жесток самоочищения</a:t>
                      </a:r>
                      <a:endParaRPr lang="ru-RU" sz="1500" dirty="0">
                        <a:latin typeface="Segoe UI" panose="020B0502040204020203" pitchFamily="34" charset="0"/>
                        <a:cs typeface="Segoe UI" panose="020B0502040204020203" pitchFamily="34" charset="0"/>
                      </a:endParaRPr>
                    </a:p>
                  </a:txBody>
                  <a:tcPr marL="68580" marR="68580" marT="34290" marB="34290" anchor="ctr"/>
                </a:tc>
                <a:extLst>
                  <a:ext uri="{0D108BD9-81ED-4DB2-BD59-A6C34878D82A}">
                    <a16:rowId xmlns:a16="http://schemas.microsoft.com/office/drawing/2014/main" xmlns="" val="2957653182"/>
                  </a:ext>
                </a:extLst>
              </a:tr>
              <a:tr h="361830">
                <a:tc>
                  <a:txBody>
                    <a:bodyPr/>
                    <a:lstStyle/>
                    <a:p>
                      <a:pPr algn="ctr"/>
                      <a:r>
                        <a:rPr lang="ru-RU" sz="1800" b="0" dirty="0" err="1" smtClean="0">
                          <a:latin typeface="Segoe UI" panose="020B0502040204020203" pitchFamily="34" charset="0"/>
                          <a:cs typeface="Segoe UI" panose="020B0502040204020203" pitchFamily="34" charset="0"/>
                        </a:rPr>
                        <a:t>Дистанцирование</a:t>
                      </a:r>
                      <a:endParaRPr lang="ru-RU" sz="1800" b="0" dirty="0">
                        <a:latin typeface="Segoe UI" panose="020B0502040204020203" pitchFamily="34" charset="0"/>
                        <a:cs typeface="Segoe UI" panose="020B0502040204020203" pitchFamily="34" charset="0"/>
                      </a:endParaRPr>
                    </a:p>
                  </a:txBody>
                  <a:tcPr marL="68580" marR="68580" marT="34290" marB="34290" anchor="ctr"/>
                </a:tc>
                <a:tc>
                  <a:txBody>
                    <a:bodyPr/>
                    <a:lstStyle/>
                    <a:p>
                      <a:pPr algn="l"/>
                      <a:r>
                        <a:rPr lang="ru-RU" sz="1500" dirty="0" smtClean="0">
                          <a:latin typeface="Segoe UI" panose="020B0502040204020203" pitchFamily="34" charset="0"/>
                          <a:cs typeface="Segoe UI" panose="020B0502040204020203" pitchFamily="34" charset="0"/>
                        </a:rPr>
                        <a:t>отклонения тела назад</a:t>
                      </a:r>
                      <a:endParaRPr lang="ru-RU" sz="1500" dirty="0">
                        <a:latin typeface="Segoe UI" panose="020B0502040204020203" pitchFamily="34" charset="0"/>
                        <a:cs typeface="Segoe UI" panose="020B0502040204020203" pitchFamily="34" charset="0"/>
                      </a:endParaRPr>
                    </a:p>
                  </a:txBody>
                  <a:tcPr marL="68580" marR="68580" marT="34290" marB="34290" anchor="ctr"/>
                </a:tc>
                <a:extLst>
                  <a:ext uri="{0D108BD9-81ED-4DB2-BD59-A6C34878D82A}">
                    <a16:rowId xmlns:a16="http://schemas.microsoft.com/office/drawing/2014/main" xmlns="" val="2793789935"/>
                  </a:ext>
                </a:extLst>
              </a:tr>
            </a:tbl>
          </a:graphicData>
        </a:graphic>
      </p:graphicFrame>
    </p:spTree>
    <p:extLst>
      <p:ext uri="{BB962C8B-B14F-4D97-AF65-F5344CB8AC3E}">
        <p14:creationId xmlns:p14="http://schemas.microsoft.com/office/powerpoint/2010/main" val="1600598307"/>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Рисунок 7"/>
          <p:cNvPicPr>
            <a:picLocks noChangeAspect="1"/>
          </p:cNvPicPr>
          <p:nvPr/>
        </p:nvPicPr>
        <p:blipFill rotWithShape="1">
          <a:blip r:embed="rId2" cstate="print">
            <a:extLst>
              <a:ext uri="{28A0092B-C50C-407E-A947-70E740481C1C}">
                <a14:useLocalDpi xmlns:a14="http://schemas.microsoft.com/office/drawing/2010/main" val="0"/>
              </a:ext>
            </a:extLst>
          </a:blip>
          <a:srcRect b="9891"/>
          <a:stretch/>
        </p:blipFill>
        <p:spPr>
          <a:xfrm>
            <a:off x="0" y="857250"/>
            <a:ext cx="9144000" cy="5149735"/>
          </a:xfrm>
          <a:prstGeom prst="rect">
            <a:avLst/>
          </a:prstGeom>
        </p:spPr>
      </p:pic>
      <p:grpSp>
        <p:nvGrpSpPr>
          <p:cNvPr id="4" name="Группа 3"/>
          <p:cNvGrpSpPr/>
          <p:nvPr/>
        </p:nvGrpSpPr>
        <p:grpSpPr>
          <a:xfrm>
            <a:off x="0" y="2486502"/>
            <a:ext cx="7981950" cy="461665"/>
            <a:chOff x="0" y="459914"/>
            <a:chExt cx="10642600" cy="615553"/>
          </a:xfrm>
        </p:grpSpPr>
        <p:sp>
          <p:nvSpPr>
            <p:cNvPr id="5" name="Прямоугольник 4"/>
            <p:cNvSpPr/>
            <p:nvPr/>
          </p:nvSpPr>
          <p:spPr>
            <a:xfrm>
              <a:off x="0" y="498764"/>
              <a:ext cx="10642600" cy="507076"/>
            </a:xfrm>
            <a:prstGeom prst="rect">
              <a:avLst/>
            </a:prstGeom>
            <a:solidFill>
              <a:srgbClr val="00A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2700" dirty="0">
                <a:latin typeface="Segoe UI" panose="020B0502040204020203" pitchFamily="34" charset="0"/>
                <a:cs typeface="Segoe UI" panose="020B0502040204020203" pitchFamily="34" charset="0"/>
              </a:endParaRPr>
            </a:p>
          </p:txBody>
        </p:sp>
        <p:sp>
          <p:nvSpPr>
            <p:cNvPr id="6" name="TextBox 5"/>
            <p:cNvSpPr txBox="1"/>
            <p:nvPr/>
          </p:nvSpPr>
          <p:spPr>
            <a:xfrm>
              <a:off x="825363" y="459914"/>
              <a:ext cx="9733433" cy="615553"/>
            </a:xfrm>
            <a:prstGeom prst="rect">
              <a:avLst/>
            </a:prstGeom>
            <a:noFill/>
          </p:spPr>
          <p:txBody>
            <a:bodyPr wrap="none" rtlCol="0">
              <a:spAutoFit/>
            </a:bodyPr>
            <a:lstStyle/>
            <a:p>
              <a:r>
                <a:rPr lang="ru-RU" sz="2400" dirty="0">
                  <a:solidFill>
                    <a:schemeClr val="bg1"/>
                  </a:solidFill>
                  <a:latin typeface="Segoe UI" panose="020B0502040204020203" pitchFamily="34" charset="0"/>
                  <a:cs typeface="Segoe UI" panose="020B0502040204020203" pitchFamily="34" charset="0"/>
                </a:rPr>
                <a:t>КРИТЕРИИ АНАЛИЗА ВЕРБАЛЬНОГО ПОВЕДЕНИЯ</a:t>
              </a:r>
              <a:endParaRPr lang="ru-RU" sz="2400" dirty="0">
                <a:solidFill>
                  <a:schemeClr val="bg1"/>
                </a:solidFill>
                <a:latin typeface="Segoe UI" panose="020B0502040204020203" pitchFamily="34" charset="0"/>
                <a:cs typeface="Segoe UI" panose="020B0502040204020203" pitchFamily="34" charset="0"/>
              </a:endParaRPr>
            </a:p>
          </p:txBody>
        </p:sp>
      </p:grpSp>
      <p:sp>
        <p:nvSpPr>
          <p:cNvPr id="7" name="TextBox 6"/>
          <p:cNvSpPr txBox="1"/>
          <p:nvPr/>
        </p:nvSpPr>
        <p:spPr>
          <a:xfrm>
            <a:off x="619023" y="2895947"/>
            <a:ext cx="7251793" cy="323165"/>
          </a:xfrm>
          <a:prstGeom prst="rect">
            <a:avLst/>
          </a:prstGeom>
          <a:noFill/>
        </p:spPr>
        <p:txBody>
          <a:bodyPr wrap="square" rtlCol="0">
            <a:spAutoFit/>
          </a:bodyPr>
          <a:lstStyle/>
          <a:p>
            <a:r>
              <a:rPr lang="ru-RU" sz="1500" b="1" dirty="0">
                <a:latin typeface="Segoe UI" panose="020B0502040204020203" pitchFamily="34" charset="0"/>
                <a:cs typeface="Segoe UI" panose="020B0502040204020203" pitchFamily="34" charset="0"/>
              </a:rPr>
              <a:t>Причастного и Непричастного лица в отношении расследуемого события</a:t>
            </a:r>
            <a:endParaRPr lang="ru-RU" sz="1500" b="1" dirty="0">
              <a:latin typeface="Segoe UI" panose="020B0502040204020203" pitchFamily="34" charset="0"/>
              <a:cs typeface="Segoe UI" panose="020B0502040204020203" pitchFamily="34" charset="0"/>
            </a:endParaRPr>
          </a:p>
        </p:txBody>
      </p:sp>
      <p:pic>
        <p:nvPicPr>
          <p:cNvPr id="9" name="Рисунок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36434" y="5515611"/>
            <a:ext cx="1868762" cy="337295"/>
          </a:xfrm>
          <a:prstGeom prst="rect">
            <a:avLst/>
          </a:prstGeom>
        </p:spPr>
      </p:pic>
    </p:spTree>
    <p:extLst>
      <p:ext uri="{BB962C8B-B14F-4D97-AF65-F5344CB8AC3E}">
        <p14:creationId xmlns:p14="http://schemas.microsoft.com/office/powerpoint/2010/main" val="1875583427"/>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rotWithShape="1">
          <a:blip r:embed="rId2">
            <a:extLst>
              <a:ext uri="{28A0092B-C50C-407E-A947-70E740481C1C}">
                <a14:useLocalDpi xmlns:a14="http://schemas.microsoft.com/office/drawing/2010/main" val="0"/>
              </a:ext>
            </a:extLst>
          </a:blip>
          <a:srcRect b="15455"/>
          <a:stretch/>
        </p:blipFill>
        <p:spPr>
          <a:xfrm>
            <a:off x="3071812" y="857251"/>
            <a:ext cx="6072188" cy="3865418"/>
          </a:xfrm>
          <a:prstGeom prst="rect">
            <a:avLst/>
          </a:prstGeom>
        </p:spPr>
      </p:pic>
      <p:grpSp>
        <p:nvGrpSpPr>
          <p:cNvPr id="4" name="Группа 3"/>
          <p:cNvGrpSpPr/>
          <p:nvPr/>
        </p:nvGrpSpPr>
        <p:grpSpPr>
          <a:xfrm>
            <a:off x="0" y="4262233"/>
            <a:ext cx="9144000" cy="461665"/>
            <a:chOff x="0" y="450202"/>
            <a:chExt cx="6916189" cy="615553"/>
          </a:xfrm>
        </p:grpSpPr>
        <p:sp>
          <p:nvSpPr>
            <p:cNvPr id="5" name="Прямоугольник 4"/>
            <p:cNvSpPr/>
            <p:nvPr/>
          </p:nvSpPr>
          <p:spPr>
            <a:xfrm>
              <a:off x="0" y="498764"/>
              <a:ext cx="6916189" cy="507076"/>
            </a:xfrm>
            <a:prstGeom prst="rect">
              <a:avLst/>
            </a:prstGeom>
            <a:solidFill>
              <a:srgbClr val="00A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2700" dirty="0">
                <a:latin typeface="Segoe UI" panose="020B0502040204020203" pitchFamily="34" charset="0"/>
                <a:cs typeface="Segoe UI" panose="020B0502040204020203" pitchFamily="34" charset="0"/>
              </a:endParaRPr>
            </a:p>
          </p:txBody>
        </p:sp>
        <p:sp>
          <p:nvSpPr>
            <p:cNvPr id="6" name="TextBox 5"/>
            <p:cNvSpPr txBox="1"/>
            <p:nvPr/>
          </p:nvSpPr>
          <p:spPr>
            <a:xfrm>
              <a:off x="542292" y="450202"/>
              <a:ext cx="2967697" cy="615553"/>
            </a:xfrm>
            <a:prstGeom prst="rect">
              <a:avLst/>
            </a:prstGeom>
            <a:noFill/>
          </p:spPr>
          <p:txBody>
            <a:bodyPr wrap="none" rtlCol="0">
              <a:spAutoFit/>
            </a:bodyPr>
            <a:lstStyle/>
            <a:p>
              <a:r>
                <a:rPr lang="ru-RU" sz="2400" dirty="0">
                  <a:solidFill>
                    <a:schemeClr val="bg1"/>
                  </a:solidFill>
                  <a:latin typeface="Segoe UI" panose="020B0502040204020203" pitchFamily="34" charset="0"/>
                  <a:cs typeface="Segoe UI" panose="020B0502040204020203" pitchFamily="34" charset="0"/>
                </a:rPr>
                <a:t>ГИПОТЕЗА УДО УНДОЙЧА</a:t>
              </a:r>
              <a:endParaRPr lang="ru-RU" sz="2400" dirty="0">
                <a:solidFill>
                  <a:schemeClr val="bg1"/>
                </a:solidFill>
                <a:latin typeface="Segoe UI" panose="020B0502040204020203" pitchFamily="34" charset="0"/>
                <a:cs typeface="Segoe UI" panose="020B0502040204020203" pitchFamily="34" charset="0"/>
              </a:endParaRPr>
            </a:p>
          </p:txBody>
        </p:sp>
      </p:grpSp>
      <p:pic>
        <p:nvPicPr>
          <p:cNvPr id="9" name="Рисунок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6972" y="1254319"/>
            <a:ext cx="1868762" cy="337295"/>
          </a:xfrm>
          <a:prstGeom prst="rect">
            <a:avLst/>
          </a:prstGeom>
        </p:spPr>
      </p:pic>
      <p:sp>
        <p:nvSpPr>
          <p:cNvPr id="11" name="TextBox 10"/>
          <p:cNvSpPr txBox="1"/>
          <p:nvPr/>
        </p:nvSpPr>
        <p:spPr>
          <a:xfrm>
            <a:off x="716973" y="4756957"/>
            <a:ext cx="8379229" cy="1107996"/>
          </a:xfrm>
          <a:prstGeom prst="rect">
            <a:avLst/>
          </a:prstGeom>
          <a:noFill/>
        </p:spPr>
        <p:txBody>
          <a:bodyPr wrap="square" rtlCol="0">
            <a:spAutoFit/>
          </a:bodyPr>
          <a:lstStyle/>
          <a:p>
            <a:r>
              <a:rPr lang="ru-RU" sz="1650" dirty="0">
                <a:latin typeface="Segoe UI" panose="020B0502040204020203" pitchFamily="34" charset="0"/>
                <a:cs typeface="Segoe UI" panose="020B0502040204020203" pitchFamily="34" charset="0"/>
              </a:rPr>
              <a:t>Утверждение, в основе которого лежат воспоминания о реально происшедшем событии, содержательно и качественно отличается от утверждения, за которым стоит не что иное, как вымысел или сознательное искажение представляемой информации.</a:t>
            </a:r>
            <a:endParaRPr lang="ru-RU" sz="1650" dirty="0">
              <a:latin typeface="Segoe UI" panose="020B0502040204020203" pitchFamily="34" charset="0"/>
              <a:cs typeface="Segoe UI" panose="020B0502040204020203" pitchFamily="34" charset="0"/>
            </a:endParaRPr>
          </a:p>
        </p:txBody>
      </p:sp>
      <p:sp>
        <p:nvSpPr>
          <p:cNvPr id="12" name="Прямоугольник 11"/>
          <p:cNvSpPr/>
          <p:nvPr/>
        </p:nvSpPr>
        <p:spPr>
          <a:xfrm flipV="1">
            <a:off x="0" y="4722668"/>
            <a:ext cx="9144000" cy="34289"/>
          </a:xfrm>
          <a:prstGeom prst="rect">
            <a:avLst/>
          </a:prstGeom>
          <a:solidFill>
            <a:srgbClr val="00A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2700" dirty="0">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18203276"/>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Рисунок 1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857250"/>
            <a:ext cx="9144000" cy="5143500"/>
          </a:xfrm>
          <a:prstGeom prst="rect">
            <a:avLst/>
          </a:prstGeom>
        </p:spPr>
      </p:pic>
      <p:grpSp>
        <p:nvGrpSpPr>
          <p:cNvPr id="3" name="Группа 2"/>
          <p:cNvGrpSpPr/>
          <p:nvPr/>
        </p:nvGrpSpPr>
        <p:grpSpPr>
          <a:xfrm>
            <a:off x="0" y="1220889"/>
            <a:ext cx="6134793" cy="732609"/>
            <a:chOff x="0" y="2172336"/>
            <a:chExt cx="10642600" cy="976813"/>
          </a:xfrm>
        </p:grpSpPr>
        <p:grpSp>
          <p:nvGrpSpPr>
            <p:cNvPr id="4" name="Группа 3"/>
            <p:cNvGrpSpPr/>
            <p:nvPr/>
          </p:nvGrpSpPr>
          <p:grpSpPr>
            <a:xfrm>
              <a:off x="0" y="2172336"/>
              <a:ext cx="10642600" cy="615554"/>
              <a:chOff x="0" y="459914"/>
              <a:chExt cx="10642600" cy="615554"/>
            </a:xfrm>
          </p:grpSpPr>
          <p:sp>
            <p:nvSpPr>
              <p:cNvPr id="5" name="Прямоугольник 4"/>
              <p:cNvSpPr/>
              <p:nvPr/>
            </p:nvSpPr>
            <p:spPr>
              <a:xfrm>
                <a:off x="0" y="498764"/>
                <a:ext cx="10642600" cy="507076"/>
              </a:xfrm>
              <a:prstGeom prst="rect">
                <a:avLst/>
              </a:prstGeom>
              <a:solidFill>
                <a:srgbClr val="00A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2700" dirty="0">
                  <a:latin typeface="Segoe UI" panose="020B0502040204020203" pitchFamily="34" charset="0"/>
                  <a:cs typeface="Segoe UI" panose="020B0502040204020203" pitchFamily="34" charset="0"/>
                </a:endParaRPr>
              </a:p>
            </p:txBody>
          </p:sp>
          <p:sp>
            <p:nvSpPr>
              <p:cNvPr id="6" name="TextBox 5"/>
              <p:cNvSpPr txBox="1"/>
              <p:nvPr/>
            </p:nvSpPr>
            <p:spPr>
              <a:xfrm>
                <a:off x="825363" y="459914"/>
                <a:ext cx="8452650" cy="615554"/>
              </a:xfrm>
              <a:prstGeom prst="rect">
                <a:avLst/>
              </a:prstGeom>
              <a:noFill/>
            </p:spPr>
            <p:txBody>
              <a:bodyPr wrap="none" rtlCol="0">
                <a:spAutoFit/>
              </a:bodyPr>
              <a:lstStyle/>
              <a:p>
                <a:r>
                  <a:rPr lang="ru-RU" sz="2400" dirty="0">
                    <a:solidFill>
                      <a:schemeClr val="bg1"/>
                    </a:solidFill>
                    <a:latin typeface="Segoe UI" panose="020B0502040204020203" pitchFamily="34" charset="0"/>
                    <a:cs typeface="Segoe UI" panose="020B0502040204020203" pitchFamily="34" charset="0"/>
                  </a:rPr>
                  <a:t>ВЕРБАЛЬНОЕ ПОВЕДЕНИЕ ЛИЦА</a:t>
                </a:r>
                <a:endParaRPr lang="ru-RU" sz="2400" dirty="0">
                  <a:solidFill>
                    <a:schemeClr val="bg1"/>
                  </a:solidFill>
                  <a:latin typeface="Segoe UI" panose="020B0502040204020203" pitchFamily="34" charset="0"/>
                  <a:cs typeface="Segoe UI" panose="020B0502040204020203" pitchFamily="34" charset="0"/>
                </a:endParaRPr>
              </a:p>
            </p:txBody>
          </p:sp>
        </p:grpSp>
        <p:sp>
          <p:nvSpPr>
            <p:cNvPr id="7" name="TextBox 6"/>
            <p:cNvSpPr txBox="1"/>
            <p:nvPr/>
          </p:nvSpPr>
          <p:spPr>
            <a:xfrm>
              <a:off x="825363" y="2718262"/>
              <a:ext cx="9669056" cy="430887"/>
            </a:xfrm>
            <a:prstGeom prst="rect">
              <a:avLst/>
            </a:prstGeom>
            <a:noFill/>
          </p:spPr>
          <p:txBody>
            <a:bodyPr wrap="square" rtlCol="0">
              <a:spAutoFit/>
            </a:bodyPr>
            <a:lstStyle/>
            <a:p>
              <a:r>
                <a:rPr lang="ru-RU" sz="1500" b="1" dirty="0">
                  <a:latin typeface="Segoe UI" panose="020B0502040204020203" pitchFamily="34" charset="0"/>
                  <a:cs typeface="Segoe UI" panose="020B0502040204020203" pitchFamily="34" charset="0"/>
                </a:rPr>
                <a:t>НЕ причастного к правонарушению</a:t>
              </a:r>
              <a:endParaRPr lang="ru-RU" sz="1500" b="1" dirty="0">
                <a:latin typeface="Segoe UI" panose="020B0502040204020203" pitchFamily="34" charset="0"/>
                <a:cs typeface="Segoe UI" panose="020B0502040204020203" pitchFamily="34" charset="0"/>
              </a:endParaRPr>
            </a:p>
          </p:txBody>
        </p:sp>
      </p:grpSp>
      <p:pic>
        <p:nvPicPr>
          <p:cNvPr id="9" name="Рисунок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36434" y="5515611"/>
            <a:ext cx="1868762" cy="337295"/>
          </a:xfrm>
          <a:prstGeom prst="rect">
            <a:avLst/>
          </a:prstGeom>
        </p:spPr>
      </p:pic>
      <p:sp>
        <p:nvSpPr>
          <p:cNvPr id="10" name="TextBox 9"/>
          <p:cNvSpPr txBox="1"/>
          <p:nvPr/>
        </p:nvSpPr>
        <p:spPr>
          <a:xfrm>
            <a:off x="475770" y="2010642"/>
            <a:ext cx="6623530" cy="3785652"/>
          </a:xfrm>
          <a:prstGeom prst="rect">
            <a:avLst/>
          </a:prstGeom>
          <a:noFill/>
        </p:spPr>
        <p:txBody>
          <a:bodyPr wrap="square" rtlCol="0">
            <a:spAutoFit/>
          </a:bodyPr>
          <a:lstStyle/>
          <a:p>
            <a:pPr marL="257175" indent="-257175">
              <a:buClr>
                <a:srgbClr val="F87B00"/>
              </a:buClr>
              <a:buFont typeface="Wingdings" panose="05000000000000000000" pitchFamily="2" charset="2"/>
              <a:buChar char="§"/>
            </a:pPr>
            <a:r>
              <a:rPr lang="ru-RU" sz="1500" dirty="0">
                <a:latin typeface="Segoe UI" panose="020B0502040204020203" pitchFamily="34" charset="0"/>
                <a:cs typeface="Segoe UI" panose="020B0502040204020203" pitchFamily="34" charset="0"/>
              </a:rPr>
              <a:t>Ассоциирован к обсуждению события, детализирует его, использует в речи обороты, которые говорят о реальности совершения данного преступления.</a:t>
            </a:r>
          </a:p>
          <a:p>
            <a:pPr>
              <a:buClr>
                <a:srgbClr val="F87B00"/>
              </a:buClr>
            </a:pPr>
            <a:endParaRPr lang="ru-RU" sz="1500" dirty="0">
              <a:latin typeface="Segoe UI" panose="020B0502040204020203" pitchFamily="34" charset="0"/>
              <a:cs typeface="Segoe UI" panose="020B0502040204020203" pitchFamily="34" charset="0"/>
            </a:endParaRPr>
          </a:p>
          <a:p>
            <a:pPr marL="257175" indent="-257175">
              <a:buClr>
                <a:srgbClr val="F87B00"/>
              </a:buClr>
              <a:buFont typeface="Wingdings" panose="05000000000000000000" pitchFamily="2" charset="2"/>
              <a:buChar char="§"/>
            </a:pPr>
            <a:r>
              <a:rPr lang="ru-RU" sz="1500" dirty="0">
                <a:latin typeface="Segoe UI" panose="020B0502040204020203" pitchFamily="34" charset="0"/>
                <a:cs typeface="Segoe UI" panose="020B0502040204020203" pitchFamily="34" charset="0"/>
              </a:rPr>
              <a:t>Жесткие формулировки исследуемого события.</a:t>
            </a:r>
          </a:p>
          <a:p>
            <a:pPr>
              <a:buClr>
                <a:srgbClr val="F87B00"/>
              </a:buClr>
            </a:pPr>
            <a:endParaRPr lang="ru-RU" sz="1500" dirty="0">
              <a:latin typeface="Segoe UI" panose="020B0502040204020203" pitchFamily="34" charset="0"/>
              <a:cs typeface="Segoe UI" panose="020B0502040204020203" pitchFamily="34" charset="0"/>
            </a:endParaRPr>
          </a:p>
          <a:p>
            <a:pPr marL="257175" indent="-257175">
              <a:buClr>
                <a:srgbClr val="F87B00"/>
              </a:buClr>
              <a:buFont typeface="Wingdings" panose="05000000000000000000" pitchFamily="2" charset="2"/>
              <a:buChar char="§"/>
            </a:pPr>
            <a:r>
              <a:rPr lang="ru-RU" sz="1500" dirty="0">
                <a:latin typeface="Segoe UI" panose="020B0502040204020203" pitchFamily="34" charset="0"/>
                <a:cs typeface="Segoe UI" panose="020B0502040204020203" pitchFamily="34" charset="0"/>
              </a:rPr>
              <a:t>Жесткая обвинительная позиция в отношении человека, совершившего данное преступление.</a:t>
            </a:r>
          </a:p>
          <a:p>
            <a:pPr>
              <a:buClr>
                <a:srgbClr val="F87B00"/>
              </a:buClr>
            </a:pPr>
            <a:endParaRPr lang="ru-RU" sz="1500" dirty="0">
              <a:latin typeface="Segoe UI" panose="020B0502040204020203" pitchFamily="34" charset="0"/>
              <a:cs typeface="Segoe UI" panose="020B0502040204020203" pitchFamily="34" charset="0"/>
            </a:endParaRPr>
          </a:p>
          <a:p>
            <a:pPr marL="257175" indent="-257175">
              <a:buClr>
                <a:srgbClr val="F87B00"/>
              </a:buClr>
              <a:buFont typeface="Wingdings" panose="05000000000000000000" pitchFamily="2" charset="2"/>
              <a:buChar char="§"/>
            </a:pPr>
            <a:r>
              <a:rPr lang="ru-RU" sz="1500" dirty="0">
                <a:latin typeface="Segoe UI" panose="020B0502040204020203" pitchFamily="34" charset="0"/>
                <a:cs typeface="Segoe UI" panose="020B0502040204020203" pitchFamily="34" charset="0"/>
              </a:rPr>
              <a:t>Уменьшение и конкретизация круга подозреваемых.</a:t>
            </a:r>
          </a:p>
          <a:p>
            <a:pPr>
              <a:buClr>
                <a:srgbClr val="F87B00"/>
              </a:buClr>
            </a:pPr>
            <a:endParaRPr lang="ru-RU" sz="1500" dirty="0">
              <a:latin typeface="Segoe UI" panose="020B0502040204020203" pitchFamily="34" charset="0"/>
              <a:cs typeface="Segoe UI" panose="020B0502040204020203" pitchFamily="34" charset="0"/>
            </a:endParaRPr>
          </a:p>
          <a:p>
            <a:pPr marL="257175" indent="-257175">
              <a:buClr>
                <a:srgbClr val="F87B00"/>
              </a:buClr>
              <a:buFont typeface="Wingdings" panose="05000000000000000000" pitchFamily="2" charset="2"/>
              <a:buChar char="§"/>
            </a:pPr>
            <a:r>
              <a:rPr lang="ru-RU" sz="1500" dirty="0">
                <a:latin typeface="Segoe UI" panose="020B0502040204020203" pitchFamily="34" charset="0"/>
                <a:cs typeface="Segoe UI" panose="020B0502040204020203" pitchFamily="34" charset="0"/>
              </a:rPr>
              <a:t>Включает себя в список подозреваемых.</a:t>
            </a:r>
          </a:p>
          <a:p>
            <a:pPr>
              <a:buClr>
                <a:srgbClr val="F87B00"/>
              </a:buClr>
            </a:pPr>
            <a:endParaRPr lang="ru-RU" sz="1500" dirty="0">
              <a:latin typeface="Segoe UI" panose="020B0502040204020203" pitchFamily="34" charset="0"/>
              <a:cs typeface="Segoe UI" panose="020B0502040204020203" pitchFamily="34" charset="0"/>
            </a:endParaRPr>
          </a:p>
          <a:p>
            <a:pPr marL="257175" indent="-257175">
              <a:buClr>
                <a:srgbClr val="F87B00"/>
              </a:buClr>
              <a:buFont typeface="Wingdings" panose="05000000000000000000" pitchFamily="2" charset="2"/>
              <a:buChar char="§"/>
            </a:pPr>
            <a:r>
              <a:rPr lang="ru-RU" sz="1500" dirty="0">
                <a:latin typeface="Segoe UI" panose="020B0502040204020203" pitchFamily="34" charset="0"/>
                <a:cs typeface="Segoe UI" panose="020B0502040204020203" pitchFamily="34" charset="0"/>
              </a:rPr>
              <a:t>Не боится признавать за собой человеческие слабости.</a:t>
            </a:r>
          </a:p>
          <a:p>
            <a:pPr>
              <a:buClr>
                <a:srgbClr val="F87B00"/>
              </a:buClr>
            </a:pPr>
            <a:endParaRPr lang="ru-RU" sz="1500" dirty="0">
              <a:latin typeface="Segoe UI" panose="020B0502040204020203" pitchFamily="34" charset="0"/>
              <a:cs typeface="Segoe UI" panose="020B0502040204020203" pitchFamily="34" charset="0"/>
            </a:endParaRPr>
          </a:p>
          <a:p>
            <a:pPr marL="257175" indent="-257175">
              <a:buClr>
                <a:srgbClr val="F87B00"/>
              </a:buClr>
              <a:buFont typeface="Wingdings" panose="05000000000000000000" pitchFamily="2" charset="2"/>
              <a:buChar char="§"/>
            </a:pPr>
            <a:r>
              <a:rPr lang="ru-RU" sz="1500" dirty="0">
                <a:latin typeface="Segoe UI" panose="020B0502040204020203" pitchFamily="34" charset="0"/>
                <a:cs typeface="Segoe UI" panose="020B0502040204020203" pitchFamily="34" charset="0"/>
              </a:rPr>
              <a:t>В речи использует имена собственные. </a:t>
            </a:r>
            <a:endParaRPr lang="ru-RU" sz="1500" dirty="0">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999781858"/>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57250"/>
            <a:ext cx="9144000" cy="5143500"/>
          </a:xfrm>
          <a:prstGeom prst="rect">
            <a:avLst/>
          </a:prstGeom>
        </p:spPr>
      </p:pic>
      <p:sp>
        <p:nvSpPr>
          <p:cNvPr id="13" name="Прямоугольник 12"/>
          <p:cNvSpPr/>
          <p:nvPr/>
        </p:nvSpPr>
        <p:spPr>
          <a:xfrm>
            <a:off x="0" y="857250"/>
            <a:ext cx="9144000" cy="5143500"/>
          </a:xfrm>
          <a:prstGeom prst="rect">
            <a:avLst/>
          </a:prstGeom>
          <a:solidFill>
            <a:srgbClr val="26262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8" name="Прямоугольник 7"/>
          <p:cNvSpPr/>
          <p:nvPr/>
        </p:nvSpPr>
        <p:spPr>
          <a:xfrm>
            <a:off x="423949" y="3191222"/>
            <a:ext cx="4233257" cy="2608406"/>
          </a:xfrm>
          <a:prstGeom prst="rect">
            <a:avLst/>
          </a:prstGeom>
          <a:solidFill>
            <a:srgbClr val="0D0D0D">
              <a:alpha val="3803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nvGrpSpPr>
          <p:cNvPr id="3" name="Группа 2"/>
          <p:cNvGrpSpPr/>
          <p:nvPr/>
        </p:nvGrpSpPr>
        <p:grpSpPr>
          <a:xfrm>
            <a:off x="0" y="1131708"/>
            <a:ext cx="9144000" cy="732609"/>
            <a:chOff x="0" y="2172336"/>
            <a:chExt cx="15862955" cy="976813"/>
          </a:xfrm>
        </p:grpSpPr>
        <p:grpSp>
          <p:nvGrpSpPr>
            <p:cNvPr id="4" name="Группа 3"/>
            <p:cNvGrpSpPr/>
            <p:nvPr/>
          </p:nvGrpSpPr>
          <p:grpSpPr>
            <a:xfrm>
              <a:off x="0" y="2172336"/>
              <a:ext cx="15862955" cy="615554"/>
              <a:chOff x="0" y="459914"/>
              <a:chExt cx="15862955" cy="615554"/>
            </a:xfrm>
          </p:grpSpPr>
          <p:sp>
            <p:nvSpPr>
              <p:cNvPr id="5" name="Прямоугольник 4"/>
              <p:cNvSpPr/>
              <p:nvPr/>
            </p:nvSpPr>
            <p:spPr>
              <a:xfrm>
                <a:off x="0" y="498764"/>
                <a:ext cx="15862955" cy="507076"/>
              </a:xfrm>
              <a:prstGeom prst="rect">
                <a:avLst/>
              </a:prstGeom>
              <a:solidFill>
                <a:srgbClr val="00A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2700" dirty="0">
                  <a:latin typeface="Segoe UI" panose="020B0502040204020203" pitchFamily="34" charset="0"/>
                  <a:cs typeface="Segoe UI" panose="020B0502040204020203" pitchFamily="34" charset="0"/>
                </a:endParaRPr>
              </a:p>
            </p:txBody>
          </p:sp>
          <p:sp>
            <p:nvSpPr>
              <p:cNvPr id="6" name="TextBox 5"/>
              <p:cNvSpPr txBox="1"/>
              <p:nvPr/>
            </p:nvSpPr>
            <p:spPr>
              <a:xfrm>
                <a:off x="0" y="459914"/>
                <a:ext cx="15862955" cy="615554"/>
              </a:xfrm>
              <a:prstGeom prst="rect">
                <a:avLst/>
              </a:prstGeom>
              <a:noFill/>
            </p:spPr>
            <p:txBody>
              <a:bodyPr wrap="square" rtlCol="0">
                <a:spAutoFit/>
              </a:bodyPr>
              <a:lstStyle/>
              <a:p>
                <a:pPr algn="ctr"/>
                <a:r>
                  <a:rPr lang="ru-RU" sz="2400" dirty="0">
                    <a:solidFill>
                      <a:schemeClr val="bg1"/>
                    </a:solidFill>
                    <a:latin typeface="Segoe UI" panose="020B0502040204020203" pitchFamily="34" charset="0"/>
                    <a:cs typeface="Segoe UI" panose="020B0502040204020203" pitchFamily="34" charset="0"/>
                  </a:rPr>
                  <a:t>МОДЕЛЬ ОПРЕДЕЛЕНИЯ ИСКАЖЕНИЯ ИНФОРМАЦИИ</a:t>
                </a:r>
                <a:endParaRPr lang="ru-RU" sz="2400" dirty="0">
                  <a:solidFill>
                    <a:schemeClr val="bg1"/>
                  </a:solidFill>
                  <a:latin typeface="Segoe UI" panose="020B0502040204020203" pitchFamily="34" charset="0"/>
                  <a:cs typeface="Segoe UI" panose="020B0502040204020203" pitchFamily="34" charset="0"/>
                </a:endParaRPr>
              </a:p>
            </p:txBody>
          </p:sp>
        </p:grpSp>
        <p:sp>
          <p:nvSpPr>
            <p:cNvPr id="7" name="TextBox 6"/>
            <p:cNvSpPr txBox="1"/>
            <p:nvPr/>
          </p:nvSpPr>
          <p:spPr>
            <a:xfrm>
              <a:off x="1149834" y="2718262"/>
              <a:ext cx="9669057" cy="430887"/>
            </a:xfrm>
            <a:prstGeom prst="rect">
              <a:avLst/>
            </a:prstGeom>
            <a:noFill/>
          </p:spPr>
          <p:txBody>
            <a:bodyPr wrap="square" rtlCol="0">
              <a:spAutoFit/>
            </a:bodyPr>
            <a:lstStyle/>
            <a:p>
              <a:r>
                <a:rPr lang="ru-RU" sz="1500" b="1" dirty="0">
                  <a:solidFill>
                    <a:schemeClr val="bg1"/>
                  </a:solidFill>
                  <a:latin typeface="Segoe UI" panose="020B0502040204020203" pitchFamily="34" charset="0"/>
                  <a:cs typeface="Segoe UI" panose="020B0502040204020203" pitchFamily="34" charset="0"/>
                </a:rPr>
                <a:t>опрашиваемым лицом Л. Б. </a:t>
              </a:r>
              <a:r>
                <a:rPr lang="ru-RU" sz="1500" b="1" dirty="0" err="1">
                  <a:solidFill>
                    <a:schemeClr val="bg1"/>
                  </a:solidFill>
                  <a:latin typeface="Segoe UI" panose="020B0502040204020203" pitchFamily="34" charset="0"/>
                  <a:cs typeface="Segoe UI" panose="020B0502040204020203" pitchFamily="34" charset="0"/>
                </a:rPr>
                <a:t>Филонова</a:t>
              </a:r>
              <a:endParaRPr lang="ru-RU" sz="1500" b="1" dirty="0">
                <a:solidFill>
                  <a:schemeClr val="bg1"/>
                </a:solidFill>
                <a:latin typeface="Segoe UI" panose="020B0502040204020203" pitchFamily="34" charset="0"/>
                <a:cs typeface="Segoe UI" panose="020B0502040204020203" pitchFamily="34" charset="0"/>
              </a:endParaRPr>
            </a:p>
          </p:txBody>
        </p:sp>
      </p:grpSp>
      <p:pic>
        <p:nvPicPr>
          <p:cNvPr id="9" name="Рисунок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36434" y="5515611"/>
            <a:ext cx="1868762" cy="337295"/>
          </a:xfrm>
          <a:prstGeom prst="rect">
            <a:avLst/>
          </a:prstGeom>
        </p:spPr>
      </p:pic>
      <p:sp>
        <p:nvSpPr>
          <p:cNvPr id="16" name="Прямоугольник 15"/>
          <p:cNvSpPr/>
          <p:nvPr/>
        </p:nvSpPr>
        <p:spPr>
          <a:xfrm>
            <a:off x="400021" y="3145328"/>
            <a:ext cx="4220786" cy="2707577"/>
          </a:xfrm>
          <a:prstGeom prst="rect">
            <a:avLst/>
          </a:prstGeom>
          <a:noFill/>
          <a:ln>
            <a:solidFill>
              <a:srgbClr val="F87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8" name="Прямоугольник 17"/>
          <p:cNvSpPr/>
          <p:nvPr/>
        </p:nvSpPr>
        <p:spPr>
          <a:xfrm>
            <a:off x="502920" y="3198022"/>
            <a:ext cx="4103906" cy="2631490"/>
          </a:xfrm>
          <a:prstGeom prst="rect">
            <a:avLst/>
          </a:prstGeom>
        </p:spPr>
        <p:txBody>
          <a:bodyPr wrap="square">
            <a:spAutoFit/>
          </a:bodyPr>
          <a:lstStyle/>
          <a:p>
            <a:pPr algn="ctr">
              <a:buClr>
                <a:srgbClr val="F87B00"/>
              </a:buClr>
            </a:pPr>
            <a:r>
              <a:rPr lang="ru-RU" sz="1650" dirty="0">
                <a:solidFill>
                  <a:srgbClr val="FFFFFF"/>
                </a:solidFill>
                <a:latin typeface="Segoe UI" panose="020B0502040204020203" pitchFamily="34" charset="0"/>
                <a:cs typeface="Segoe UI" panose="020B0502040204020203" pitchFamily="34" charset="0"/>
              </a:rPr>
              <a:t>При лжи происходит </a:t>
            </a:r>
            <a:r>
              <a:rPr lang="ru-RU" sz="1650" dirty="0" err="1">
                <a:solidFill>
                  <a:srgbClr val="FFFFFF"/>
                </a:solidFill>
                <a:latin typeface="Segoe UI" panose="020B0502040204020203" pitchFamily="34" charset="0"/>
                <a:cs typeface="Segoe UI" panose="020B0502040204020203" pitchFamily="34" charset="0"/>
              </a:rPr>
              <a:t>деорганизация</a:t>
            </a:r>
            <a:r>
              <a:rPr lang="ru-RU" sz="1650" dirty="0">
                <a:solidFill>
                  <a:srgbClr val="FFFFFF"/>
                </a:solidFill>
                <a:latin typeface="Segoe UI" panose="020B0502040204020203" pitchFamily="34" charset="0"/>
                <a:cs typeface="Segoe UI" panose="020B0502040204020203" pitchFamily="34" charset="0"/>
              </a:rPr>
              <a:t> всей системы деятельности субъекта, в организме образуется защитная реакция с целью освобождения от травмирующей психику человека ситуации. Данная защита, с одной стороны предохраняет от «утечки» информации, с другой стороны, осуществляет контроль над всем, что происходит извне.</a:t>
            </a:r>
          </a:p>
        </p:txBody>
      </p:sp>
      <p:sp>
        <p:nvSpPr>
          <p:cNvPr id="20" name="Прямоугольник 19"/>
          <p:cNvSpPr/>
          <p:nvPr/>
        </p:nvSpPr>
        <p:spPr>
          <a:xfrm>
            <a:off x="4657205" y="1685896"/>
            <a:ext cx="4147991" cy="1512125"/>
          </a:xfrm>
          <a:prstGeom prst="rect">
            <a:avLst/>
          </a:prstGeom>
          <a:solidFill>
            <a:srgbClr val="0D0D0D">
              <a:alpha val="3803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7" name="Прямоугольник 16"/>
          <p:cNvSpPr/>
          <p:nvPr/>
        </p:nvSpPr>
        <p:spPr>
          <a:xfrm>
            <a:off x="4620807" y="1634316"/>
            <a:ext cx="4120027" cy="1511012"/>
          </a:xfrm>
          <a:prstGeom prst="rect">
            <a:avLst/>
          </a:prstGeom>
          <a:noFill/>
          <a:ln>
            <a:solidFill>
              <a:srgbClr val="F87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9" name="Прямоугольник 18"/>
          <p:cNvSpPr/>
          <p:nvPr/>
        </p:nvSpPr>
        <p:spPr>
          <a:xfrm>
            <a:off x="4657205" y="1671798"/>
            <a:ext cx="4039986" cy="1708160"/>
          </a:xfrm>
          <a:prstGeom prst="rect">
            <a:avLst/>
          </a:prstGeom>
        </p:spPr>
        <p:txBody>
          <a:bodyPr wrap="square">
            <a:spAutoFit/>
          </a:bodyPr>
          <a:lstStyle/>
          <a:p>
            <a:pPr algn="ctr">
              <a:buClr>
                <a:srgbClr val="F87B00"/>
              </a:buClr>
            </a:pPr>
            <a:r>
              <a:rPr lang="ru-RU" sz="1500" dirty="0">
                <a:solidFill>
                  <a:srgbClr val="FFFFFF"/>
                </a:solidFill>
                <a:latin typeface="Segoe UI" panose="020B0502040204020203" pitchFamily="34" charset="0"/>
                <a:cs typeface="Segoe UI" panose="020B0502040204020203" pitchFamily="34" charset="0"/>
              </a:rPr>
              <a:t>Само намерение скрыть какую-либо информацию имеет сильное мотивационное значение. Появление такого мотива влечет за собой образование </a:t>
            </a:r>
            <a:r>
              <a:rPr lang="ru-RU" sz="1500" b="1" dirty="0">
                <a:solidFill>
                  <a:srgbClr val="FFFFFF"/>
                </a:solidFill>
                <a:latin typeface="Segoe UI" panose="020B0502040204020203" pitchFamily="34" charset="0"/>
                <a:cs typeface="Segoe UI" panose="020B0502040204020203" pitchFamily="34" charset="0"/>
              </a:rPr>
              <a:t>очага аффекта</a:t>
            </a:r>
            <a:r>
              <a:rPr lang="ru-RU" sz="1500" dirty="0">
                <a:solidFill>
                  <a:srgbClr val="FFFFFF"/>
                </a:solidFill>
                <a:latin typeface="Segoe UI" panose="020B0502040204020203" pitchFamily="34" charset="0"/>
                <a:cs typeface="Segoe UI" panose="020B0502040204020203" pitchFamily="34" charset="0"/>
              </a:rPr>
              <a:t>, возникающего на фоне нормально функционирующей психики.</a:t>
            </a:r>
          </a:p>
        </p:txBody>
      </p:sp>
    </p:spTree>
    <p:extLst>
      <p:ext uri="{BB962C8B-B14F-4D97-AF65-F5344CB8AC3E}">
        <p14:creationId xmlns:p14="http://schemas.microsoft.com/office/powerpoint/2010/main" val="142163327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a:xfrm>
            <a:off x="126431" y="219954"/>
            <a:ext cx="8991600" cy="1008112"/>
          </a:xfrm>
        </p:spPr>
        <p:txBody>
          <a:bodyPr/>
          <a:lstStyle/>
          <a:p>
            <a:r>
              <a:rPr lang="ru-RU" sz="2500" b="1" dirty="0" err="1" smtClean="0"/>
              <a:t>Профайлинг</a:t>
            </a:r>
            <a:r>
              <a:rPr lang="ru-RU" sz="2500" b="1" dirty="0" smtClean="0"/>
              <a:t> в </a:t>
            </a:r>
            <a:r>
              <a:rPr lang="ru-RU" sz="2500" b="1" dirty="0" err="1" smtClean="0"/>
              <a:t>СоцСетях</a:t>
            </a:r>
            <a:endParaRPr lang="ru-RU" sz="3500" b="1" dirty="0">
              <a:solidFill>
                <a:srgbClr val="002060"/>
              </a:solidFill>
            </a:endParaRPr>
          </a:p>
        </p:txBody>
      </p:sp>
      <p:sp>
        <p:nvSpPr>
          <p:cNvPr id="9" name="Нижний колонтитул 6"/>
          <p:cNvSpPr>
            <a:spLocks noGrp="1"/>
          </p:cNvSpPr>
          <p:nvPr>
            <p:ph type="ftr" sz="quarter" idx="11"/>
          </p:nvPr>
        </p:nvSpPr>
        <p:spPr>
          <a:xfrm>
            <a:off x="3707904" y="6492875"/>
            <a:ext cx="5436096" cy="365125"/>
          </a:xfrm>
        </p:spPr>
        <p:txBody>
          <a:bodyPr/>
          <a:lstStyle/>
          <a:p>
            <a:pPr algn="r">
              <a:defRPr/>
            </a:pPr>
            <a:r>
              <a:rPr lang="ru-RU" sz="1300" dirty="0" err="1">
                <a:solidFill>
                  <a:schemeClr val="bg1"/>
                </a:solidFill>
              </a:rPr>
              <a:t>А.Филатов</a:t>
            </a:r>
            <a:r>
              <a:rPr lang="ru-RU" sz="1300" dirty="0">
                <a:solidFill>
                  <a:schemeClr val="bg1"/>
                </a:solidFill>
              </a:rPr>
              <a:t>. </a:t>
            </a:r>
          </a:p>
          <a:p>
            <a:pPr algn="r">
              <a:defRPr/>
            </a:pPr>
            <a:r>
              <a:rPr lang="ru-RU" sz="1300" dirty="0">
                <a:solidFill>
                  <a:schemeClr val="bg1"/>
                </a:solidFill>
              </a:rPr>
              <a:t>Профайлинг, </a:t>
            </a:r>
            <a:r>
              <a:rPr lang="ru-RU" sz="1300" dirty="0" err="1">
                <a:solidFill>
                  <a:schemeClr val="bg1"/>
                </a:solidFill>
              </a:rPr>
              <a:t>нейротехнологии</a:t>
            </a:r>
            <a:r>
              <a:rPr lang="ru-RU" sz="1300" dirty="0">
                <a:solidFill>
                  <a:schemeClr val="bg1"/>
                </a:solidFill>
              </a:rPr>
              <a:t>, верификация лжи.</a:t>
            </a:r>
          </a:p>
          <a:p>
            <a:pPr algn="r">
              <a:defRPr/>
            </a:pPr>
            <a:endParaRPr lang="ru-RU" sz="1300" b="1" dirty="0">
              <a:solidFill>
                <a:schemeClr val="bg1"/>
              </a:solidFill>
            </a:endParaRPr>
          </a:p>
        </p:txBody>
      </p:sp>
      <p:sp>
        <p:nvSpPr>
          <p:cNvPr id="5" name="Прямоугольник 4"/>
          <p:cNvSpPr/>
          <p:nvPr/>
        </p:nvSpPr>
        <p:spPr>
          <a:xfrm>
            <a:off x="38980" y="6381328"/>
            <a:ext cx="1893274" cy="369332"/>
          </a:xfrm>
          <a:prstGeom prst="rect">
            <a:avLst/>
          </a:prstGeom>
        </p:spPr>
        <p:txBody>
          <a:bodyPr wrap="none">
            <a:spAutoFit/>
          </a:bodyPr>
          <a:lstStyle/>
          <a:p>
            <a:pPr algn="r">
              <a:defRPr/>
            </a:pPr>
            <a:r>
              <a:rPr lang="en-US" dirty="0" err="1">
                <a:solidFill>
                  <a:schemeClr val="bg1"/>
                </a:solidFill>
              </a:rPr>
              <a:t>t.me</a:t>
            </a:r>
            <a:r>
              <a:rPr lang="en-US" dirty="0">
                <a:solidFill>
                  <a:schemeClr val="bg1"/>
                </a:solidFill>
              </a:rPr>
              <a:t>/</a:t>
            </a:r>
            <a:r>
              <a:rPr lang="en-US" dirty="0" err="1">
                <a:solidFill>
                  <a:schemeClr val="bg1"/>
                </a:solidFill>
              </a:rPr>
              <a:t>ProProfiling</a:t>
            </a:r>
            <a:endParaRPr lang="ru-RU" dirty="0">
              <a:solidFill>
                <a:schemeClr val="bg1"/>
              </a:solidFill>
            </a:endParaRPr>
          </a:p>
        </p:txBody>
      </p:sp>
      <p:pic>
        <p:nvPicPr>
          <p:cNvPr id="2" name="Изображение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8964" y="548680"/>
            <a:ext cx="8906533" cy="5401517"/>
          </a:xfrm>
          <a:prstGeom prst="rect">
            <a:avLst/>
          </a:prstGeom>
        </p:spPr>
      </p:pic>
    </p:spTree>
    <p:extLst>
      <p:ext uri="{BB962C8B-B14F-4D97-AF65-F5344CB8AC3E}">
        <p14:creationId xmlns:p14="http://schemas.microsoft.com/office/powerpoint/2010/main" val="1064633312"/>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rotWithShape="1">
          <a:blip r:embed="rId2" cstate="print">
            <a:extLst>
              <a:ext uri="{28A0092B-C50C-407E-A947-70E740481C1C}">
                <a14:useLocalDpi xmlns:a14="http://schemas.microsoft.com/office/drawing/2010/main" val="0"/>
              </a:ext>
            </a:extLst>
          </a:blip>
          <a:srcRect b="7140"/>
          <a:stretch/>
        </p:blipFill>
        <p:spPr>
          <a:xfrm>
            <a:off x="0" y="857250"/>
            <a:ext cx="9144000" cy="5149735"/>
          </a:xfrm>
          <a:prstGeom prst="rect">
            <a:avLst/>
          </a:prstGeom>
        </p:spPr>
      </p:pic>
      <p:grpSp>
        <p:nvGrpSpPr>
          <p:cNvPr id="3" name="Группа 2"/>
          <p:cNvGrpSpPr/>
          <p:nvPr/>
        </p:nvGrpSpPr>
        <p:grpSpPr>
          <a:xfrm>
            <a:off x="-1" y="1220889"/>
            <a:ext cx="7099300" cy="732609"/>
            <a:chOff x="-1" y="2172336"/>
            <a:chExt cx="12315821" cy="976813"/>
          </a:xfrm>
        </p:grpSpPr>
        <p:grpSp>
          <p:nvGrpSpPr>
            <p:cNvPr id="4" name="Группа 3"/>
            <p:cNvGrpSpPr/>
            <p:nvPr/>
          </p:nvGrpSpPr>
          <p:grpSpPr>
            <a:xfrm>
              <a:off x="-1" y="2172336"/>
              <a:ext cx="12315821" cy="615554"/>
              <a:chOff x="-1" y="459914"/>
              <a:chExt cx="12315821" cy="615554"/>
            </a:xfrm>
          </p:grpSpPr>
          <p:sp>
            <p:nvSpPr>
              <p:cNvPr id="5" name="Прямоугольник 4"/>
              <p:cNvSpPr/>
              <p:nvPr/>
            </p:nvSpPr>
            <p:spPr>
              <a:xfrm>
                <a:off x="-1" y="498764"/>
                <a:ext cx="12315821" cy="507076"/>
              </a:xfrm>
              <a:prstGeom prst="rect">
                <a:avLst/>
              </a:prstGeom>
              <a:solidFill>
                <a:srgbClr val="00A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2700" dirty="0">
                  <a:latin typeface="Segoe UI" panose="020B0502040204020203" pitchFamily="34" charset="0"/>
                  <a:cs typeface="Segoe UI" panose="020B0502040204020203" pitchFamily="34" charset="0"/>
                </a:endParaRPr>
              </a:p>
            </p:txBody>
          </p:sp>
          <p:sp>
            <p:nvSpPr>
              <p:cNvPr id="6" name="TextBox 5"/>
              <p:cNvSpPr txBox="1"/>
              <p:nvPr/>
            </p:nvSpPr>
            <p:spPr>
              <a:xfrm>
                <a:off x="825364" y="459914"/>
                <a:ext cx="10951548" cy="615554"/>
              </a:xfrm>
              <a:prstGeom prst="rect">
                <a:avLst/>
              </a:prstGeom>
              <a:noFill/>
            </p:spPr>
            <p:txBody>
              <a:bodyPr wrap="none" rtlCol="0">
                <a:spAutoFit/>
              </a:bodyPr>
              <a:lstStyle/>
              <a:p>
                <a:r>
                  <a:rPr lang="ru-RU" sz="2400" dirty="0">
                    <a:solidFill>
                      <a:schemeClr val="bg1"/>
                    </a:solidFill>
                    <a:latin typeface="Segoe UI" panose="020B0502040204020203" pitchFamily="34" charset="0"/>
                    <a:cs typeface="Segoe UI" panose="020B0502040204020203" pitchFamily="34" charset="0"/>
                  </a:rPr>
                  <a:t>СИСТЕМА ОРГАНИЗОВАННОГО КОНТРОЛЯ</a:t>
                </a:r>
                <a:endParaRPr lang="ru-RU" sz="2400" dirty="0">
                  <a:solidFill>
                    <a:schemeClr val="bg1"/>
                  </a:solidFill>
                  <a:latin typeface="Segoe UI" panose="020B0502040204020203" pitchFamily="34" charset="0"/>
                  <a:cs typeface="Segoe UI" panose="020B0502040204020203" pitchFamily="34" charset="0"/>
                </a:endParaRPr>
              </a:p>
            </p:txBody>
          </p:sp>
        </p:grpSp>
        <p:sp>
          <p:nvSpPr>
            <p:cNvPr id="7" name="TextBox 6"/>
            <p:cNvSpPr txBox="1"/>
            <p:nvPr/>
          </p:nvSpPr>
          <p:spPr>
            <a:xfrm>
              <a:off x="825364" y="2718262"/>
              <a:ext cx="9669057" cy="430887"/>
            </a:xfrm>
            <a:prstGeom prst="rect">
              <a:avLst/>
            </a:prstGeom>
            <a:noFill/>
          </p:spPr>
          <p:txBody>
            <a:bodyPr wrap="square" rtlCol="0">
              <a:spAutoFit/>
            </a:bodyPr>
            <a:lstStyle/>
            <a:p>
              <a:r>
                <a:rPr lang="ru-RU" sz="1500" b="1" dirty="0">
                  <a:latin typeface="Segoe UI" panose="020B0502040204020203" pitchFamily="34" charset="0"/>
                  <a:cs typeface="Segoe UI" panose="020B0502040204020203" pitchFamily="34" charset="0"/>
                </a:rPr>
                <a:t>«оборона» сознания</a:t>
              </a:r>
              <a:endParaRPr lang="ru-RU" sz="1500" b="1" dirty="0">
                <a:latin typeface="Segoe UI" panose="020B0502040204020203" pitchFamily="34" charset="0"/>
                <a:cs typeface="Segoe UI" panose="020B0502040204020203" pitchFamily="34" charset="0"/>
              </a:endParaRPr>
            </a:p>
          </p:txBody>
        </p:sp>
      </p:grpSp>
      <p:pic>
        <p:nvPicPr>
          <p:cNvPr id="9" name="Рисунок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36434" y="5515611"/>
            <a:ext cx="1868762" cy="337295"/>
          </a:xfrm>
          <a:prstGeom prst="rect">
            <a:avLst/>
          </a:prstGeom>
        </p:spPr>
      </p:pic>
      <p:grpSp>
        <p:nvGrpSpPr>
          <p:cNvPr id="10" name="Группа 9"/>
          <p:cNvGrpSpPr/>
          <p:nvPr/>
        </p:nvGrpSpPr>
        <p:grpSpPr>
          <a:xfrm>
            <a:off x="548641" y="2310724"/>
            <a:ext cx="7977792" cy="845360"/>
            <a:chOff x="731521" y="2493817"/>
            <a:chExt cx="10637056" cy="1127146"/>
          </a:xfrm>
        </p:grpSpPr>
        <p:sp>
          <p:nvSpPr>
            <p:cNvPr id="13" name="Прямоугольник 12"/>
            <p:cNvSpPr/>
            <p:nvPr/>
          </p:nvSpPr>
          <p:spPr>
            <a:xfrm>
              <a:off x="731521" y="2493818"/>
              <a:ext cx="3399904" cy="1127145"/>
            </a:xfrm>
            <a:prstGeom prst="rect">
              <a:avLst/>
            </a:prstGeom>
            <a:solidFill>
              <a:schemeClr val="bg1">
                <a:lumMod val="85000"/>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5" name="Прямоугольник 14"/>
            <p:cNvSpPr/>
            <p:nvPr/>
          </p:nvSpPr>
          <p:spPr>
            <a:xfrm>
              <a:off x="7968673" y="2493817"/>
              <a:ext cx="3399904" cy="1127145"/>
            </a:xfrm>
            <a:prstGeom prst="rect">
              <a:avLst/>
            </a:prstGeom>
            <a:solidFill>
              <a:schemeClr val="bg1">
                <a:lumMod val="85000"/>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6" name="Прямоугольник 15"/>
            <p:cNvSpPr/>
            <p:nvPr/>
          </p:nvSpPr>
          <p:spPr>
            <a:xfrm>
              <a:off x="4350097" y="2493817"/>
              <a:ext cx="3399904" cy="1127145"/>
            </a:xfrm>
            <a:prstGeom prst="rect">
              <a:avLst/>
            </a:prstGeom>
            <a:solidFill>
              <a:schemeClr val="bg1">
                <a:lumMod val="85000"/>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8" name="TextBox 17"/>
            <p:cNvSpPr txBox="1"/>
            <p:nvPr/>
          </p:nvSpPr>
          <p:spPr>
            <a:xfrm>
              <a:off x="778442" y="2826555"/>
              <a:ext cx="3306061" cy="492442"/>
            </a:xfrm>
            <a:prstGeom prst="rect">
              <a:avLst/>
            </a:prstGeom>
            <a:noFill/>
          </p:spPr>
          <p:txBody>
            <a:bodyPr wrap="square" rtlCol="0">
              <a:spAutoFit/>
            </a:bodyPr>
            <a:lstStyle/>
            <a:p>
              <a:r>
                <a:rPr lang="ru-RU" dirty="0">
                  <a:latin typeface="Segoe UI" panose="020B0502040204020203" pitchFamily="34" charset="0"/>
                  <a:cs typeface="Segoe UI" panose="020B0502040204020203" pitchFamily="34" charset="0"/>
                </a:rPr>
                <a:t>«Смысловой барьер»</a:t>
              </a:r>
              <a:endParaRPr lang="ru-RU" dirty="0">
                <a:latin typeface="Segoe UI" panose="020B0502040204020203" pitchFamily="34" charset="0"/>
                <a:cs typeface="Segoe UI" panose="020B0502040204020203" pitchFamily="34" charset="0"/>
              </a:endParaRPr>
            </a:p>
          </p:txBody>
        </p:sp>
        <p:sp>
          <p:nvSpPr>
            <p:cNvPr id="19" name="TextBox 18"/>
            <p:cNvSpPr txBox="1"/>
            <p:nvPr/>
          </p:nvSpPr>
          <p:spPr>
            <a:xfrm>
              <a:off x="4443940" y="2641889"/>
              <a:ext cx="3306061" cy="861774"/>
            </a:xfrm>
            <a:prstGeom prst="rect">
              <a:avLst/>
            </a:prstGeom>
            <a:noFill/>
          </p:spPr>
          <p:txBody>
            <a:bodyPr wrap="square" rtlCol="0">
              <a:spAutoFit/>
            </a:bodyPr>
            <a:lstStyle/>
            <a:p>
              <a:pPr algn="ctr"/>
              <a:r>
                <a:rPr lang="ru-RU" dirty="0">
                  <a:latin typeface="Segoe UI" panose="020B0502040204020203" pitchFamily="34" charset="0"/>
                  <a:cs typeface="Segoe UI" panose="020B0502040204020203" pitchFamily="34" charset="0"/>
                </a:rPr>
                <a:t>Тотальный контроль за речью</a:t>
              </a:r>
              <a:endParaRPr lang="ru-RU" dirty="0">
                <a:latin typeface="Segoe UI" panose="020B0502040204020203" pitchFamily="34" charset="0"/>
                <a:cs typeface="Segoe UI" panose="020B0502040204020203" pitchFamily="34" charset="0"/>
              </a:endParaRPr>
            </a:p>
          </p:txBody>
        </p:sp>
        <p:sp>
          <p:nvSpPr>
            <p:cNvPr id="20" name="TextBox 19"/>
            <p:cNvSpPr txBox="1"/>
            <p:nvPr/>
          </p:nvSpPr>
          <p:spPr>
            <a:xfrm>
              <a:off x="8015594" y="2641888"/>
              <a:ext cx="3306061" cy="861774"/>
            </a:xfrm>
            <a:prstGeom prst="rect">
              <a:avLst/>
            </a:prstGeom>
            <a:noFill/>
          </p:spPr>
          <p:txBody>
            <a:bodyPr wrap="square" rtlCol="0">
              <a:spAutoFit/>
            </a:bodyPr>
            <a:lstStyle/>
            <a:p>
              <a:pPr algn="ctr"/>
              <a:r>
                <a:rPr lang="ru-RU" dirty="0">
                  <a:latin typeface="Segoe UI" panose="020B0502040204020203" pitchFamily="34" charset="0"/>
                  <a:cs typeface="Segoe UI" panose="020B0502040204020203" pitchFamily="34" charset="0"/>
                </a:rPr>
                <a:t>«Установка на запирательство»</a:t>
              </a:r>
              <a:endParaRPr lang="ru-RU" dirty="0">
                <a:latin typeface="Segoe UI" panose="020B0502040204020203" pitchFamily="34" charset="0"/>
                <a:cs typeface="Segoe UI" panose="020B0502040204020203" pitchFamily="34" charset="0"/>
              </a:endParaRPr>
            </a:p>
          </p:txBody>
        </p:sp>
      </p:grpSp>
      <p:grpSp>
        <p:nvGrpSpPr>
          <p:cNvPr id="22" name="Группа 21"/>
          <p:cNvGrpSpPr/>
          <p:nvPr/>
        </p:nvGrpSpPr>
        <p:grpSpPr>
          <a:xfrm>
            <a:off x="548641" y="4349128"/>
            <a:ext cx="7977792" cy="583970"/>
            <a:chOff x="731521" y="4441768"/>
            <a:chExt cx="10637056" cy="778626"/>
          </a:xfrm>
          <a:solidFill>
            <a:srgbClr val="F87B00"/>
          </a:solidFill>
        </p:grpSpPr>
        <p:sp>
          <p:nvSpPr>
            <p:cNvPr id="17" name="Прямоугольник 16"/>
            <p:cNvSpPr/>
            <p:nvPr/>
          </p:nvSpPr>
          <p:spPr>
            <a:xfrm>
              <a:off x="731521" y="4441768"/>
              <a:ext cx="10637056" cy="77862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1" name="TextBox 20"/>
            <p:cNvSpPr txBox="1"/>
            <p:nvPr/>
          </p:nvSpPr>
          <p:spPr>
            <a:xfrm>
              <a:off x="1936402" y="4589844"/>
              <a:ext cx="9385253" cy="492442"/>
            </a:xfrm>
            <a:prstGeom prst="rect">
              <a:avLst/>
            </a:prstGeom>
            <a:grpFill/>
          </p:spPr>
          <p:txBody>
            <a:bodyPr wrap="square" rtlCol="0">
              <a:spAutoFit/>
            </a:bodyPr>
            <a:lstStyle/>
            <a:p>
              <a:r>
                <a:rPr lang="ru-RU" dirty="0">
                  <a:solidFill>
                    <a:schemeClr val="bg1"/>
                  </a:solidFill>
                  <a:latin typeface="Segoe UI" panose="020B0502040204020203" pitchFamily="34" charset="0"/>
                  <a:cs typeface="Segoe UI" panose="020B0502040204020203" pitchFamily="34" charset="0"/>
                </a:rPr>
                <a:t>«заслоны», которые нужно преодолеть на «подступах»</a:t>
              </a:r>
              <a:endParaRPr lang="ru-RU" dirty="0">
                <a:solidFill>
                  <a:schemeClr val="bg1"/>
                </a:solidFill>
                <a:latin typeface="Segoe UI" panose="020B0502040204020203" pitchFamily="34" charset="0"/>
                <a:cs typeface="Segoe UI" panose="020B0502040204020203" pitchFamily="34" charset="0"/>
              </a:endParaRPr>
            </a:p>
          </p:txBody>
        </p:sp>
      </p:grpSp>
      <p:pic>
        <p:nvPicPr>
          <p:cNvPr id="23" name="Рисунок 2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6200000">
            <a:off x="1341101" y="3498910"/>
            <a:ext cx="965007" cy="436226"/>
          </a:xfrm>
          <a:prstGeom prst="rect">
            <a:avLst/>
          </a:prstGeom>
        </p:spPr>
      </p:pic>
      <p:pic>
        <p:nvPicPr>
          <p:cNvPr id="24" name="Рисунок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6200000">
            <a:off x="4088596" y="3497642"/>
            <a:ext cx="965007" cy="436226"/>
          </a:xfrm>
          <a:prstGeom prst="rect">
            <a:avLst/>
          </a:prstGeom>
        </p:spPr>
      </p:pic>
      <p:pic>
        <p:nvPicPr>
          <p:cNvPr id="26" name="Рисунок 2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6200000">
            <a:off x="6836092" y="3498910"/>
            <a:ext cx="965007" cy="436226"/>
          </a:xfrm>
          <a:prstGeom prst="rect">
            <a:avLst/>
          </a:prstGeom>
        </p:spPr>
      </p:pic>
    </p:spTree>
    <p:extLst>
      <p:ext uri="{BB962C8B-B14F-4D97-AF65-F5344CB8AC3E}">
        <p14:creationId xmlns:p14="http://schemas.microsoft.com/office/powerpoint/2010/main" val="487446824"/>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 name="Рисунок 8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857250"/>
            <a:ext cx="9144000" cy="5143500"/>
          </a:xfrm>
          <a:prstGeom prst="rect">
            <a:avLst/>
          </a:prstGeom>
        </p:spPr>
      </p:pic>
      <p:sp>
        <p:nvSpPr>
          <p:cNvPr id="90" name="Прямоугольник 89"/>
          <p:cNvSpPr/>
          <p:nvPr/>
        </p:nvSpPr>
        <p:spPr>
          <a:xfrm>
            <a:off x="0" y="864728"/>
            <a:ext cx="9144000" cy="5143500"/>
          </a:xfrm>
          <a:prstGeom prst="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grpSp>
        <p:nvGrpSpPr>
          <p:cNvPr id="4" name="Группа 3"/>
          <p:cNvGrpSpPr/>
          <p:nvPr/>
        </p:nvGrpSpPr>
        <p:grpSpPr>
          <a:xfrm>
            <a:off x="-1" y="820636"/>
            <a:ext cx="9203200" cy="461665"/>
            <a:chOff x="-1" y="167527"/>
            <a:chExt cx="15965654" cy="615553"/>
          </a:xfrm>
        </p:grpSpPr>
        <p:sp>
          <p:nvSpPr>
            <p:cNvPr id="5" name="Прямоугольник 4"/>
            <p:cNvSpPr/>
            <p:nvPr/>
          </p:nvSpPr>
          <p:spPr>
            <a:xfrm>
              <a:off x="-1" y="206376"/>
              <a:ext cx="15862956" cy="507076"/>
            </a:xfrm>
            <a:prstGeom prst="rect">
              <a:avLst/>
            </a:prstGeom>
            <a:solidFill>
              <a:srgbClr val="00A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2700" dirty="0">
                <a:latin typeface="Segoe UI" panose="020B0502040204020203" pitchFamily="34" charset="0"/>
                <a:cs typeface="Segoe UI" panose="020B0502040204020203" pitchFamily="34" charset="0"/>
              </a:endParaRPr>
            </a:p>
          </p:txBody>
        </p:sp>
        <p:sp>
          <p:nvSpPr>
            <p:cNvPr id="6" name="TextBox 5"/>
            <p:cNvSpPr txBox="1"/>
            <p:nvPr/>
          </p:nvSpPr>
          <p:spPr>
            <a:xfrm>
              <a:off x="189055" y="167527"/>
              <a:ext cx="15776598" cy="615553"/>
            </a:xfrm>
            <a:prstGeom prst="rect">
              <a:avLst/>
            </a:prstGeom>
            <a:noFill/>
          </p:spPr>
          <p:txBody>
            <a:bodyPr wrap="none" rtlCol="0">
              <a:spAutoFit/>
            </a:bodyPr>
            <a:lstStyle/>
            <a:p>
              <a:r>
                <a:rPr lang="ru-RU" sz="2400" dirty="0">
                  <a:solidFill>
                    <a:schemeClr val="bg1"/>
                  </a:solidFill>
                  <a:latin typeface="Segoe UI" panose="020B0502040204020203" pitchFamily="34" charset="0"/>
                  <a:cs typeface="Segoe UI" panose="020B0502040204020203" pitchFamily="34" charset="0"/>
                </a:rPr>
                <a:t>СТРУКТУРА БАРЬЕРОВ ЗАЩИТЫ И СПОСОБЫ РАБОТЫ С НИМИ</a:t>
              </a:r>
              <a:endParaRPr lang="ru-RU" sz="2400" dirty="0">
                <a:solidFill>
                  <a:schemeClr val="bg1"/>
                </a:solidFill>
                <a:latin typeface="Segoe UI" panose="020B0502040204020203" pitchFamily="34" charset="0"/>
                <a:cs typeface="Segoe UI" panose="020B0502040204020203" pitchFamily="34" charset="0"/>
              </a:endParaRPr>
            </a:p>
          </p:txBody>
        </p:sp>
      </p:grpSp>
      <p:pic>
        <p:nvPicPr>
          <p:cNvPr id="9" name="Рисунок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9231" y="1333483"/>
            <a:ext cx="1868762" cy="337295"/>
          </a:xfrm>
          <a:prstGeom prst="rect">
            <a:avLst/>
          </a:prstGeom>
        </p:spPr>
      </p:pic>
      <p:sp>
        <p:nvSpPr>
          <p:cNvPr id="39" name="TextBox 38"/>
          <p:cNvSpPr txBox="1"/>
          <p:nvPr/>
        </p:nvSpPr>
        <p:spPr>
          <a:xfrm>
            <a:off x="3363158" y="3416040"/>
            <a:ext cx="1101841" cy="553998"/>
          </a:xfrm>
          <a:prstGeom prst="rect">
            <a:avLst/>
          </a:prstGeom>
          <a:noFill/>
        </p:spPr>
        <p:txBody>
          <a:bodyPr wrap="none" rtlCol="0">
            <a:spAutoFit/>
          </a:bodyPr>
          <a:lstStyle/>
          <a:p>
            <a:pPr algn="ctr"/>
            <a:r>
              <a:rPr lang="ru-RU" sz="1500" b="1" dirty="0">
                <a:solidFill>
                  <a:schemeClr val="bg1"/>
                </a:solidFill>
                <a:latin typeface="Segoe UI" panose="020B0502040204020203" pitchFamily="34" charset="0"/>
                <a:cs typeface="Segoe UI" panose="020B0502040204020203" pitchFamily="34" charset="0"/>
              </a:rPr>
              <a:t>ЯДРО</a:t>
            </a:r>
            <a:endParaRPr lang="en-US" sz="1500" b="1" dirty="0">
              <a:solidFill>
                <a:schemeClr val="bg1"/>
              </a:solidFill>
              <a:latin typeface="Segoe UI" panose="020B0502040204020203" pitchFamily="34" charset="0"/>
              <a:cs typeface="Segoe UI" panose="020B0502040204020203" pitchFamily="34" charset="0"/>
            </a:endParaRPr>
          </a:p>
          <a:p>
            <a:pPr algn="ctr"/>
            <a:r>
              <a:rPr lang="ru-RU" sz="1500" b="1" dirty="0">
                <a:solidFill>
                  <a:schemeClr val="bg1"/>
                </a:solidFill>
                <a:latin typeface="Segoe UI" panose="020B0502040204020203" pitchFamily="34" charset="0"/>
                <a:cs typeface="Segoe UI" panose="020B0502040204020203" pitchFamily="34" charset="0"/>
              </a:rPr>
              <a:t>АФФЕКТА</a:t>
            </a:r>
            <a:endParaRPr lang="ru-RU" sz="1500" b="1" dirty="0">
              <a:solidFill>
                <a:schemeClr val="bg1"/>
              </a:solidFill>
              <a:latin typeface="Segoe UI" panose="020B0502040204020203" pitchFamily="34" charset="0"/>
              <a:cs typeface="Segoe UI" panose="020B0502040204020203" pitchFamily="34" charset="0"/>
            </a:endParaRPr>
          </a:p>
        </p:txBody>
      </p:sp>
      <p:sp>
        <p:nvSpPr>
          <p:cNvPr id="63" name="TextBox 62"/>
          <p:cNvSpPr txBox="1"/>
          <p:nvPr/>
        </p:nvSpPr>
        <p:spPr>
          <a:xfrm>
            <a:off x="3380299" y="2314823"/>
            <a:ext cx="2026277" cy="1168896"/>
          </a:xfrm>
          <a:prstGeom prst="rect">
            <a:avLst/>
          </a:prstGeom>
          <a:noFill/>
        </p:spPr>
        <p:txBody>
          <a:bodyPr wrap="none" rtlCol="0">
            <a:prstTxWarp prst="textArchUp">
              <a:avLst/>
            </a:prstTxWarp>
            <a:spAutoFit/>
          </a:bodyPr>
          <a:lstStyle/>
          <a:p>
            <a:pPr algn="ctr"/>
            <a:r>
              <a:rPr lang="ru-RU" sz="1500" b="1" dirty="0">
                <a:latin typeface="Segoe UI" panose="020B0502040204020203" pitchFamily="34" charset="0"/>
                <a:cs typeface="Segoe UI" panose="020B0502040204020203" pitchFamily="34" charset="0"/>
              </a:rPr>
              <a:t>тактический барьер</a:t>
            </a:r>
            <a:endParaRPr lang="ru-RU" sz="1500" b="1" dirty="0">
              <a:latin typeface="Segoe UI" panose="020B0502040204020203" pitchFamily="34" charset="0"/>
              <a:cs typeface="Segoe UI" panose="020B0502040204020203" pitchFamily="34" charset="0"/>
            </a:endParaRPr>
          </a:p>
        </p:txBody>
      </p:sp>
      <p:sp>
        <p:nvSpPr>
          <p:cNvPr id="64" name="TextBox 63"/>
          <p:cNvSpPr txBox="1"/>
          <p:nvPr/>
        </p:nvSpPr>
        <p:spPr>
          <a:xfrm>
            <a:off x="3335633" y="1899799"/>
            <a:ext cx="2026277" cy="1168896"/>
          </a:xfrm>
          <a:prstGeom prst="rect">
            <a:avLst/>
          </a:prstGeom>
          <a:noFill/>
        </p:spPr>
        <p:txBody>
          <a:bodyPr wrap="none" rtlCol="0">
            <a:prstTxWarp prst="textArchUp">
              <a:avLst/>
            </a:prstTxWarp>
            <a:spAutoFit/>
          </a:bodyPr>
          <a:lstStyle/>
          <a:p>
            <a:pPr algn="ctr"/>
            <a:r>
              <a:rPr lang="ru-RU" sz="1500" b="1" dirty="0">
                <a:latin typeface="Segoe UI" panose="020B0502040204020203" pitchFamily="34" charset="0"/>
                <a:cs typeface="Segoe UI" panose="020B0502040204020203" pitchFamily="34" charset="0"/>
              </a:rPr>
              <a:t>барьер контроля</a:t>
            </a:r>
            <a:endParaRPr lang="ru-RU" sz="1500" b="1" dirty="0">
              <a:latin typeface="Segoe UI" panose="020B0502040204020203" pitchFamily="34" charset="0"/>
              <a:cs typeface="Segoe UI" panose="020B0502040204020203" pitchFamily="34" charset="0"/>
            </a:endParaRPr>
          </a:p>
        </p:txBody>
      </p:sp>
      <p:grpSp>
        <p:nvGrpSpPr>
          <p:cNvPr id="67" name="Группа 66"/>
          <p:cNvGrpSpPr/>
          <p:nvPr/>
        </p:nvGrpSpPr>
        <p:grpSpPr>
          <a:xfrm>
            <a:off x="2108737" y="1364034"/>
            <a:ext cx="4488872" cy="4488872"/>
            <a:chOff x="2188193" y="816090"/>
            <a:chExt cx="5985163" cy="5985163"/>
          </a:xfrm>
        </p:grpSpPr>
        <p:sp>
          <p:nvSpPr>
            <p:cNvPr id="37" name="Блок-схема: узел 36"/>
            <p:cNvSpPr/>
            <p:nvPr/>
          </p:nvSpPr>
          <p:spPr>
            <a:xfrm>
              <a:off x="3038037" y="1720735"/>
              <a:ext cx="4285476" cy="4281604"/>
            </a:xfrm>
            <a:prstGeom prst="flowChartConnector">
              <a:avLst/>
            </a:prstGeom>
            <a:noFill/>
            <a:ln w="28575">
              <a:solidFill>
                <a:srgbClr val="F87B00">
                  <a:alpha val="4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8" name="Блок-схема: узел 37"/>
            <p:cNvSpPr/>
            <p:nvPr/>
          </p:nvSpPr>
          <p:spPr>
            <a:xfrm>
              <a:off x="2584329" y="1209502"/>
              <a:ext cx="5207920" cy="5207920"/>
            </a:xfrm>
            <a:prstGeom prst="flowChartConnector">
              <a:avLst/>
            </a:prstGeom>
            <a:noFill/>
            <a:ln w="28575">
              <a:solidFill>
                <a:srgbClr val="F87B00">
                  <a:alpha val="6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nvGrpSpPr>
            <p:cNvPr id="61" name="Группа 60"/>
            <p:cNvGrpSpPr/>
            <p:nvPr/>
          </p:nvGrpSpPr>
          <p:grpSpPr>
            <a:xfrm>
              <a:off x="3706696" y="2276298"/>
              <a:ext cx="3023654" cy="3028720"/>
              <a:chOff x="3706696" y="2276298"/>
              <a:chExt cx="3023654" cy="3028720"/>
            </a:xfrm>
          </p:grpSpPr>
          <p:grpSp>
            <p:nvGrpSpPr>
              <p:cNvPr id="52" name="Группа 51"/>
              <p:cNvGrpSpPr/>
              <p:nvPr/>
            </p:nvGrpSpPr>
            <p:grpSpPr>
              <a:xfrm>
                <a:off x="3959053" y="2498014"/>
                <a:ext cx="2511321" cy="2535300"/>
                <a:chOff x="3959053" y="2498014"/>
                <a:chExt cx="2511321" cy="2535300"/>
              </a:xfrm>
            </p:grpSpPr>
            <p:grpSp>
              <p:nvGrpSpPr>
                <p:cNvPr id="51" name="Группа 50"/>
                <p:cNvGrpSpPr/>
                <p:nvPr/>
              </p:nvGrpSpPr>
              <p:grpSpPr>
                <a:xfrm>
                  <a:off x="3959053" y="2498014"/>
                  <a:ext cx="2511321" cy="2535300"/>
                  <a:chOff x="3959053" y="2498014"/>
                  <a:chExt cx="2511321" cy="2535300"/>
                </a:xfrm>
              </p:grpSpPr>
              <p:pic>
                <p:nvPicPr>
                  <p:cNvPr id="40" name="Рисунок 3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4909117" y="2651107"/>
                    <a:ext cx="612371" cy="306186"/>
                  </a:xfrm>
                  <a:prstGeom prst="rect">
                    <a:avLst/>
                  </a:prstGeom>
                </p:spPr>
              </p:pic>
              <p:pic>
                <p:nvPicPr>
                  <p:cNvPr id="41" name="Рисунок 4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59053" y="3612569"/>
                    <a:ext cx="612371" cy="306186"/>
                  </a:xfrm>
                  <a:prstGeom prst="rect">
                    <a:avLst/>
                  </a:prstGeom>
                </p:spPr>
              </p:pic>
              <p:pic>
                <p:nvPicPr>
                  <p:cNvPr id="43" name="Рисунок 4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5858003" y="3629104"/>
                    <a:ext cx="612371" cy="306186"/>
                  </a:xfrm>
                  <a:prstGeom prst="rect">
                    <a:avLst/>
                  </a:prstGeom>
                </p:spPr>
              </p:pic>
              <p:pic>
                <p:nvPicPr>
                  <p:cNvPr id="45" name="Рисунок 4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6200000" flipV="1">
                    <a:off x="4909117" y="4574036"/>
                    <a:ext cx="612371" cy="306186"/>
                  </a:xfrm>
                  <a:prstGeom prst="rect">
                    <a:avLst/>
                  </a:prstGeom>
                </p:spPr>
              </p:pic>
              <p:pic>
                <p:nvPicPr>
                  <p:cNvPr id="46" name="Рисунок 4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3035848">
                    <a:off x="4197946" y="2938627"/>
                    <a:ext cx="612371" cy="306186"/>
                  </a:xfrm>
                  <a:prstGeom prst="rect">
                    <a:avLst/>
                  </a:prstGeom>
                </p:spPr>
              </p:pic>
              <p:pic>
                <p:nvPicPr>
                  <p:cNvPr id="48" name="Рисунок 4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8435848">
                    <a:off x="5679558" y="2945976"/>
                    <a:ext cx="612371" cy="306186"/>
                  </a:xfrm>
                  <a:prstGeom prst="rect">
                    <a:avLst/>
                  </a:prstGeom>
                </p:spPr>
              </p:pic>
              <p:pic>
                <p:nvPicPr>
                  <p:cNvPr id="49" name="Рисунок 4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7764152" flipH="1">
                    <a:off x="4197945" y="4320123"/>
                    <a:ext cx="612371" cy="306186"/>
                  </a:xfrm>
                  <a:prstGeom prst="rect">
                    <a:avLst/>
                  </a:prstGeom>
                </p:spPr>
              </p:pic>
              <p:pic>
                <p:nvPicPr>
                  <p:cNvPr id="50" name="Рисунок 4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364152" flipH="1">
                    <a:off x="5595057" y="4294406"/>
                    <a:ext cx="612371" cy="306186"/>
                  </a:xfrm>
                  <a:prstGeom prst="rect">
                    <a:avLst/>
                  </a:prstGeom>
                </p:spPr>
              </p:pic>
            </p:grpSp>
            <p:sp>
              <p:nvSpPr>
                <p:cNvPr id="35" name="Блок-схема: узел 34"/>
                <p:cNvSpPr/>
                <p:nvPr/>
              </p:nvSpPr>
              <p:spPr>
                <a:xfrm>
                  <a:off x="4273351" y="2818014"/>
                  <a:ext cx="1895301" cy="1895301"/>
                </a:xfrm>
                <a:prstGeom prst="flowChartConnector">
                  <a:avLst/>
                </a:prstGeom>
                <a:solidFill>
                  <a:srgbClr val="F87B00"/>
                </a:solidFill>
                <a:ln w="28575">
                  <a:solidFill>
                    <a:srgbClr val="F87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sp>
            <p:nvSpPr>
              <p:cNvPr id="36" name="Блок-схема: узел 35"/>
              <p:cNvSpPr/>
              <p:nvPr/>
            </p:nvSpPr>
            <p:spPr>
              <a:xfrm>
                <a:off x="3706696" y="2276298"/>
                <a:ext cx="3017217" cy="3017217"/>
              </a:xfrm>
              <a:prstGeom prst="flowChartConnector">
                <a:avLst/>
              </a:prstGeom>
              <a:no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53" name="Рисунок 52"/>
              <p:cNvPicPr>
                <a:picLocks noChangeAspect="1"/>
              </p:cNvPicPr>
              <p:nvPr/>
            </p:nvPicPr>
            <p:blipFill rotWithShape="1">
              <a:blip r:embed="rId5" cstate="print">
                <a:extLst>
                  <a:ext uri="{28A0092B-C50C-407E-A947-70E740481C1C}">
                    <a14:useLocalDpi xmlns:a14="http://schemas.microsoft.com/office/drawing/2010/main" val="0"/>
                  </a:ext>
                </a:extLst>
              </a:blip>
              <a:srcRect t="6045" r="66288"/>
              <a:stretch/>
            </p:blipFill>
            <p:spPr>
              <a:xfrm rot="13703192">
                <a:off x="4148961" y="2617639"/>
                <a:ext cx="232552" cy="324060"/>
              </a:xfrm>
              <a:prstGeom prst="rect">
                <a:avLst/>
              </a:prstGeom>
            </p:spPr>
          </p:pic>
          <p:pic>
            <p:nvPicPr>
              <p:cNvPr id="54" name="Рисунок 53"/>
              <p:cNvPicPr>
                <a:picLocks noChangeAspect="1"/>
              </p:cNvPicPr>
              <p:nvPr/>
            </p:nvPicPr>
            <p:blipFill rotWithShape="1">
              <a:blip r:embed="rId5" cstate="print">
                <a:extLst>
                  <a:ext uri="{28A0092B-C50C-407E-A947-70E740481C1C}">
                    <a14:useLocalDpi xmlns:a14="http://schemas.microsoft.com/office/drawing/2010/main" val="0"/>
                  </a:ext>
                </a:extLst>
              </a:blip>
              <a:srcRect t="6045" r="66288"/>
              <a:stretch/>
            </p:blipFill>
            <p:spPr>
              <a:xfrm rot="16200000">
                <a:off x="5118185" y="2238371"/>
                <a:ext cx="232552" cy="324060"/>
              </a:xfrm>
              <a:prstGeom prst="rect">
                <a:avLst/>
              </a:prstGeom>
            </p:spPr>
          </p:pic>
          <p:pic>
            <p:nvPicPr>
              <p:cNvPr id="55" name="Рисунок 54"/>
              <p:cNvPicPr>
                <a:picLocks noChangeAspect="1"/>
              </p:cNvPicPr>
              <p:nvPr/>
            </p:nvPicPr>
            <p:blipFill rotWithShape="1">
              <a:blip r:embed="rId6" cstate="print">
                <a:extLst>
                  <a:ext uri="{28A0092B-C50C-407E-A947-70E740481C1C}">
                    <a14:useLocalDpi xmlns:a14="http://schemas.microsoft.com/office/drawing/2010/main" val="0"/>
                  </a:ext>
                </a:extLst>
              </a:blip>
              <a:srcRect t="6045" r="66288"/>
              <a:stretch/>
            </p:blipFill>
            <p:spPr>
              <a:xfrm rot="18874621">
                <a:off x="6191810" y="2698567"/>
                <a:ext cx="204597" cy="324060"/>
              </a:xfrm>
              <a:prstGeom prst="rect">
                <a:avLst/>
              </a:prstGeom>
            </p:spPr>
          </p:pic>
          <p:pic>
            <p:nvPicPr>
              <p:cNvPr id="56" name="Рисунок 55"/>
              <p:cNvPicPr>
                <a:picLocks noChangeAspect="1"/>
              </p:cNvPicPr>
              <p:nvPr/>
            </p:nvPicPr>
            <p:blipFill rotWithShape="1">
              <a:blip r:embed="rId5" cstate="print">
                <a:extLst>
                  <a:ext uri="{28A0092B-C50C-407E-A947-70E740481C1C}">
                    <a14:useLocalDpi xmlns:a14="http://schemas.microsoft.com/office/drawing/2010/main" val="0"/>
                  </a:ext>
                </a:extLst>
              </a:blip>
              <a:srcRect t="6045" r="66288"/>
              <a:stretch/>
            </p:blipFill>
            <p:spPr>
              <a:xfrm rot="10800000">
                <a:off x="3722296" y="3594601"/>
                <a:ext cx="232552" cy="324060"/>
              </a:xfrm>
              <a:prstGeom prst="rect">
                <a:avLst/>
              </a:prstGeom>
            </p:spPr>
          </p:pic>
          <p:pic>
            <p:nvPicPr>
              <p:cNvPr id="57" name="Рисунок 56"/>
              <p:cNvPicPr>
                <a:picLocks noChangeAspect="1"/>
              </p:cNvPicPr>
              <p:nvPr/>
            </p:nvPicPr>
            <p:blipFill rotWithShape="1">
              <a:blip r:embed="rId5" cstate="print">
                <a:extLst>
                  <a:ext uri="{28A0092B-C50C-407E-A947-70E740481C1C}">
                    <a14:useLocalDpi xmlns:a14="http://schemas.microsoft.com/office/drawing/2010/main" val="0"/>
                  </a:ext>
                </a:extLst>
              </a:blip>
              <a:srcRect t="6045" r="66288"/>
              <a:stretch/>
            </p:blipFill>
            <p:spPr>
              <a:xfrm>
                <a:off x="6497798" y="3629104"/>
                <a:ext cx="232552" cy="324060"/>
              </a:xfrm>
              <a:prstGeom prst="rect">
                <a:avLst/>
              </a:prstGeom>
            </p:spPr>
          </p:pic>
          <p:pic>
            <p:nvPicPr>
              <p:cNvPr id="58" name="Рисунок 57"/>
              <p:cNvPicPr>
                <a:picLocks noChangeAspect="1"/>
              </p:cNvPicPr>
              <p:nvPr/>
            </p:nvPicPr>
            <p:blipFill rotWithShape="1">
              <a:blip r:embed="rId5" cstate="print">
                <a:extLst>
                  <a:ext uri="{28A0092B-C50C-407E-A947-70E740481C1C}">
                    <a14:useLocalDpi xmlns:a14="http://schemas.microsoft.com/office/drawing/2010/main" val="0"/>
                  </a:ext>
                </a:extLst>
              </a:blip>
              <a:srcRect t="6045" r="66288"/>
              <a:stretch/>
            </p:blipFill>
            <p:spPr>
              <a:xfrm rot="2624934">
                <a:off x="6110844" y="4575157"/>
                <a:ext cx="232552" cy="324060"/>
              </a:xfrm>
              <a:prstGeom prst="rect">
                <a:avLst/>
              </a:prstGeom>
            </p:spPr>
          </p:pic>
          <p:pic>
            <p:nvPicPr>
              <p:cNvPr id="59" name="Рисунок 58"/>
              <p:cNvPicPr>
                <a:picLocks noChangeAspect="1"/>
              </p:cNvPicPr>
              <p:nvPr/>
            </p:nvPicPr>
            <p:blipFill rotWithShape="1">
              <a:blip r:embed="rId5" cstate="print">
                <a:extLst>
                  <a:ext uri="{28A0092B-C50C-407E-A947-70E740481C1C}">
                    <a14:useLocalDpi xmlns:a14="http://schemas.microsoft.com/office/drawing/2010/main" val="0"/>
                  </a:ext>
                </a:extLst>
              </a:blip>
              <a:srcRect t="6045" r="66288"/>
              <a:stretch/>
            </p:blipFill>
            <p:spPr>
              <a:xfrm rot="5400000">
                <a:off x="5099026" y="5026712"/>
                <a:ext cx="232552" cy="324060"/>
              </a:xfrm>
              <a:prstGeom prst="rect">
                <a:avLst/>
              </a:prstGeom>
            </p:spPr>
          </p:pic>
          <p:pic>
            <p:nvPicPr>
              <p:cNvPr id="60" name="Рисунок 59"/>
              <p:cNvPicPr>
                <a:picLocks noChangeAspect="1"/>
              </p:cNvPicPr>
              <p:nvPr/>
            </p:nvPicPr>
            <p:blipFill rotWithShape="1">
              <a:blip r:embed="rId5" cstate="print">
                <a:extLst>
                  <a:ext uri="{28A0092B-C50C-407E-A947-70E740481C1C}">
                    <a14:useLocalDpi xmlns:a14="http://schemas.microsoft.com/office/drawing/2010/main" val="0"/>
                  </a:ext>
                </a:extLst>
              </a:blip>
              <a:srcRect t="6045" r="66288"/>
              <a:stretch/>
            </p:blipFill>
            <p:spPr>
              <a:xfrm rot="7908824">
                <a:off x="4122626" y="4611349"/>
                <a:ext cx="232552" cy="324060"/>
              </a:xfrm>
              <a:prstGeom prst="rect">
                <a:avLst/>
              </a:prstGeom>
            </p:spPr>
          </p:pic>
        </p:grpSp>
        <p:sp>
          <p:nvSpPr>
            <p:cNvPr id="65" name="Блок-схема: узел 64"/>
            <p:cNvSpPr/>
            <p:nvPr/>
          </p:nvSpPr>
          <p:spPr>
            <a:xfrm>
              <a:off x="2188193" y="816090"/>
              <a:ext cx="5985163" cy="5985163"/>
            </a:xfrm>
            <a:prstGeom prst="flowChartConnector">
              <a:avLst/>
            </a:prstGeom>
            <a:noFill/>
            <a:ln w="28575">
              <a:solidFill>
                <a:srgbClr val="F87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sp>
        <p:nvSpPr>
          <p:cNvPr id="66" name="TextBox 65"/>
          <p:cNvSpPr txBox="1"/>
          <p:nvPr/>
        </p:nvSpPr>
        <p:spPr>
          <a:xfrm>
            <a:off x="3314663" y="1536078"/>
            <a:ext cx="2026277" cy="807788"/>
          </a:xfrm>
          <a:prstGeom prst="rect">
            <a:avLst/>
          </a:prstGeom>
          <a:noFill/>
        </p:spPr>
        <p:txBody>
          <a:bodyPr wrap="none" rtlCol="0">
            <a:prstTxWarp prst="textArchUp">
              <a:avLst/>
            </a:prstTxWarp>
            <a:spAutoFit/>
          </a:bodyPr>
          <a:lstStyle/>
          <a:p>
            <a:pPr algn="ctr"/>
            <a:r>
              <a:rPr lang="ru-RU" sz="1500" b="1" dirty="0">
                <a:latin typeface="Segoe UI" panose="020B0502040204020203" pitchFamily="34" charset="0"/>
                <a:cs typeface="Segoe UI" panose="020B0502040204020203" pitchFamily="34" charset="0"/>
              </a:rPr>
              <a:t>смысловой барьер</a:t>
            </a:r>
            <a:endParaRPr lang="ru-RU" sz="1500" b="1" dirty="0">
              <a:latin typeface="Segoe UI" panose="020B0502040204020203" pitchFamily="34" charset="0"/>
              <a:cs typeface="Segoe UI" panose="020B0502040204020203" pitchFamily="34" charset="0"/>
            </a:endParaRPr>
          </a:p>
        </p:txBody>
      </p:sp>
      <p:pic>
        <p:nvPicPr>
          <p:cNvPr id="68" name="Рисунок 6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2516108">
            <a:off x="1964340" y="2596734"/>
            <a:ext cx="1671946" cy="666081"/>
          </a:xfrm>
          <a:prstGeom prst="rect">
            <a:avLst/>
          </a:prstGeom>
        </p:spPr>
      </p:pic>
      <p:sp>
        <p:nvSpPr>
          <p:cNvPr id="69" name="TextBox 68"/>
          <p:cNvSpPr txBox="1"/>
          <p:nvPr/>
        </p:nvSpPr>
        <p:spPr>
          <a:xfrm>
            <a:off x="993205" y="2025907"/>
            <a:ext cx="1325780" cy="784830"/>
          </a:xfrm>
          <a:prstGeom prst="rect">
            <a:avLst/>
          </a:prstGeom>
          <a:noFill/>
        </p:spPr>
        <p:txBody>
          <a:bodyPr wrap="square" rtlCol="0">
            <a:spAutoFit/>
          </a:bodyPr>
          <a:lstStyle/>
          <a:p>
            <a:r>
              <a:rPr lang="ru-RU" sz="1500" dirty="0">
                <a:latin typeface="Segoe UI Light" panose="020B0502040204020203" pitchFamily="34" charset="0"/>
                <a:cs typeface="Segoe UI Light" panose="020B0502040204020203" pitchFamily="34" charset="0"/>
              </a:rPr>
              <a:t>воздействие </a:t>
            </a:r>
          </a:p>
          <a:p>
            <a:r>
              <a:rPr lang="ru-RU" sz="1500" dirty="0">
                <a:latin typeface="Segoe UI Light" panose="020B0502040204020203" pitchFamily="34" charset="0"/>
                <a:cs typeface="Segoe UI Light" panose="020B0502040204020203" pitchFamily="34" charset="0"/>
              </a:rPr>
              <a:t>на ядро для прорыва</a:t>
            </a:r>
            <a:endParaRPr lang="ru-RU" sz="1500" dirty="0">
              <a:latin typeface="Segoe UI Light" panose="020B0502040204020203" pitchFamily="34" charset="0"/>
              <a:cs typeface="Segoe UI Light" panose="020B0502040204020203" pitchFamily="34" charset="0"/>
            </a:endParaRPr>
          </a:p>
        </p:txBody>
      </p:sp>
      <p:pic>
        <p:nvPicPr>
          <p:cNvPr id="70" name="Рисунок 6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84220" y="2234893"/>
            <a:ext cx="350051" cy="350051"/>
          </a:xfrm>
          <a:prstGeom prst="rect">
            <a:avLst/>
          </a:prstGeom>
        </p:spPr>
      </p:pic>
      <p:pic>
        <p:nvPicPr>
          <p:cNvPr id="71" name="Рисунок 7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314468" y="1791015"/>
            <a:ext cx="2409002" cy="615766"/>
          </a:xfrm>
          <a:prstGeom prst="rect">
            <a:avLst/>
          </a:prstGeom>
        </p:spPr>
      </p:pic>
      <p:sp>
        <p:nvSpPr>
          <p:cNvPr id="72" name="TextBox 71"/>
          <p:cNvSpPr txBox="1"/>
          <p:nvPr/>
        </p:nvSpPr>
        <p:spPr>
          <a:xfrm>
            <a:off x="6197058" y="1300840"/>
            <a:ext cx="1980130" cy="784830"/>
          </a:xfrm>
          <a:prstGeom prst="rect">
            <a:avLst/>
          </a:prstGeom>
          <a:noFill/>
        </p:spPr>
        <p:txBody>
          <a:bodyPr wrap="square" rtlCol="0">
            <a:spAutoFit/>
          </a:bodyPr>
          <a:lstStyle/>
          <a:p>
            <a:r>
              <a:rPr lang="ru-RU" sz="1500" dirty="0">
                <a:latin typeface="Segoe UI Light" panose="020B0502040204020203" pitchFamily="34" charset="0"/>
                <a:cs typeface="Segoe UI Light" panose="020B0502040204020203" pitchFamily="34" charset="0"/>
              </a:rPr>
              <a:t>воздействие </a:t>
            </a:r>
          </a:p>
          <a:p>
            <a:r>
              <a:rPr lang="ru-RU" sz="1500" dirty="0">
                <a:latin typeface="Segoe UI Light" panose="020B0502040204020203" pitchFamily="34" charset="0"/>
                <a:cs typeface="Segoe UI Light" panose="020B0502040204020203" pitchFamily="34" charset="0"/>
              </a:rPr>
              <a:t>на барьер для побуждения</a:t>
            </a:r>
            <a:endParaRPr lang="ru-RU" sz="1500" dirty="0">
              <a:latin typeface="Segoe UI Light" panose="020B0502040204020203" pitchFamily="34" charset="0"/>
              <a:cs typeface="Segoe UI Light" panose="020B0502040204020203" pitchFamily="34" charset="0"/>
            </a:endParaRPr>
          </a:p>
        </p:txBody>
      </p:sp>
      <p:pic>
        <p:nvPicPr>
          <p:cNvPr id="73" name="Рисунок 7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820424" y="1506689"/>
            <a:ext cx="350051" cy="350051"/>
          </a:xfrm>
          <a:prstGeom prst="rect">
            <a:avLst/>
          </a:prstGeom>
        </p:spPr>
      </p:pic>
      <p:pic>
        <p:nvPicPr>
          <p:cNvPr id="74" name="Рисунок 7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136919" y="3079757"/>
            <a:ext cx="2622618" cy="666081"/>
          </a:xfrm>
          <a:prstGeom prst="rect">
            <a:avLst/>
          </a:prstGeom>
        </p:spPr>
      </p:pic>
      <p:sp>
        <p:nvSpPr>
          <p:cNvPr id="75" name="TextBox 74"/>
          <p:cNvSpPr txBox="1"/>
          <p:nvPr/>
        </p:nvSpPr>
        <p:spPr>
          <a:xfrm>
            <a:off x="6934915" y="2335990"/>
            <a:ext cx="1951517" cy="1015663"/>
          </a:xfrm>
          <a:prstGeom prst="rect">
            <a:avLst/>
          </a:prstGeom>
          <a:solidFill>
            <a:schemeClr val="bg1">
              <a:lumMod val="95000"/>
            </a:schemeClr>
          </a:solidFill>
        </p:spPr>
        <p:txBody>
          <a:bodyPr wrap="square" rtlCol="0">
            <a:spAutoFit/>
          </a:bodyPr>
          <a:lstStyle/>
          <a:p>
            <a:pPr algn="ctr"/>
            <a:r>
              <a:rPr lang="ru-RU" sz="1500" dirty="0">
                <a:latin typeface="Segoe UI Light" panose="020B0502040204020203" pitchFamily="34" charset="0"/>
                <a:cs typeface="Segoe UI Light" panose="020B0502040204020203" pitchFamily="34" charset="0"/>
              </a:rPr>
              <a:t>контроль за </a:t>
            </a:r>
          </a:p>
          <a:p>
            <a:pPr algn="ctr"/>
            <a:r>
              <a:rPr lang="ru-RU" sz="1500" dirty="0">
                <a:latin typeface="Segoe UI Light" panose="020B0502040204020203" pitchFamily="34" charset="0"/>
                <a:cs typeface="Segoe UI Light" panose="020B0502040204020203" pitchFamily="34" charset="0"/>
              </a:rPr>
              <a:t>собственной речью</a:t>
            </a:r>
          </a:p>
          <a:p>
            <a:pPr algn="ctr"/>
            <a:r>
              <a:rPr lang="ru-RU" sz="1500" dirty="0">
                <a:latin typeface="Segoe UI Light" panose="020B0502040204020203" pitchFamily="34" charset="0"/>
                <a:cs typeface="Segoe UI Light" panose="020B0502040204020203" pitchFamily="34" charset="0"/>
              </a:rPr>
              <a:t>«установка на запирательство»</a:t>
            </a:r>
            <a:endParaRPr lang="ru-RU" sz="1500" dirty="0">
              <a:latin typeface="Segoe UI Light" panose="020B0502040204020203" pitchFamily="34" charset="0"/>
              <a:cs typeface="Segoe UI Light" panose="020B0502040204020203" pitchFamily="34" charset="0"/>
            </a:endParaRPr>
          </a:p>
        </p:txBody>
      </p:sp>
      <p:pic>
        <p:nvPicPr>
          <p:cNvPr id="76" name="Рисунок 75"/>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874435">
            <a:off x="5604814" y="4095060"/>
            <a:ext cx="1990155" cy="589114"/>
          </a:xfrm>
          <a:prstGeom prst="rect">
            <a:avLst/>
          </a:prstGeom>
        </p:spPr>
      </p:pic>
      <p:sp>
        <p:nvSpPr>
          <p:cNvPr id="77" name="TextBox 76"/>
          <p:cNvSpPr txBox="1"/>
          <p:nvPr/>
        </p:nvSpPr>
        <p:spPr>
          <a:xfrm>
            <a:off x="6934915" y="3528790"/>
            <a:ext cx="1951517" cy="784830"/>
          </a:xfrm>
          <a:prstGeom prst="rect">
            <a:avLst/>
          </a:prstGeom>
          <a:solidFill>
            <a:schemeClr val="bg1">
              <a:lumMod val="95000"/>
            </a:schemeClr>
          </a:solidFill>
        </p:spPr>
        <p:txBody>
          <a:bodyPr wrap="square" rtlCol="0">
            <a:spAutoFit/>
          </a:bodyPr>
          <a:lstStyle/>
          <a:p>
            <a:pPr algn="ctr"/>
            <a:r>
              <a:rPr lang="ru-RU" sz="1500" dirty="0">
                <a:latin typeface="Segoe UI Light" panose="020B0502040204020203" pitchFamily="34" charset="0"/>
                <a:cs typeface="Segoe UI Light" panose="020B0502040204020203" pitchFamily="34" charset="0"/>
              </a:rPr>
              <a:t>сканирующие проверочные вопросы</a:t>
            </a:r>
            <a:endParaRPr lang="ru-RU" sz="1500" dirty="0">
              <a:latin typeface="Segoe UI Light" panose="020B0502040204020203" pitchFamily="34" charset="0"/>
              <a:cs typeface="Segoe UI Light" panose="020B0502040204020203" pitchFamily="34" charset="0"/>
            </a:endParaRPr>
          </a:p>
        </p:txBody>
      </p:sp>
      <p:sp>
        <p:nvSpPr>
          <p:cNvPr id="78" name="TextBox 77"/>
          <p:cNvSpPr txBox="1"/>
          <p:nvPr/>
        </p:nvSpPr>
        <p:spPr>
          <a:xfrm>
            <a:off x="7526621" y="4526952"/>
            <a:ext cx="1936076" cy="553998"/>
          </a:xfrm>
          <a:prstGeom prst="rect">
            <a:avLst/>
          </a:prstGeom>
          <a:noFill/>
        </p:spPr>
        <p:txBody>
          <a:bodyPr wrap="square" rtlCol="0">
            <a:spAutoFit/>
          </a:bodyPr>
          <a:lstStyle/>
          <a:p>
            <a:r>
              <a:rPr lang="ru-RU" sz="1500" dirty="0">
                <a:latin typeface="Segoe UI Light" panose="020B0502040204020203" pitchFamily="34" charset="0"/>
                <a:cs typeface="Segoe UI Light" panose="020B0502040204020203" pitchFamily="34" charset="0"/>
              </a:rPr>
              <a:t>не уклоняется от общения, НО</a:t>
            </a:r>
            <a:endParaRPr lang="ru-RU" sz="1500" dirty="0">
              <a:latin typeface="Segoe UI Light" panose="020B0502040204020203" pitchFamily="34" charset="0"/>
              <a:cs typeface="Segoe UI Light" panose="020B0502040204020203" pitchFamily="34" charset="0"/>
            </a:endParaRPr>
          </a:p>
        </p:txBody>
      </p:sp>
      <p:sp>
        <p:nvSpPr>
          <p:cNvPr id="79" name="TextBox 78"/>
          <p:cNvSpPr txBox="1"/>
          <p:nvPr/>
        </p:nvSpPr>
        <p:spPr>
          <a:xfrm>
            <a:off x="6927919" y="5068556"/>
            <a:ext cx="1958513" cy="323165"/>
          </a:xfrm>
          <a:prstGeom prst="rect">
            <a:avLst/>
          </a:prstGeom>
          <a:solidFill>
            <a:schemeClr val="bg1">
              <a:lumMod val="95000"/>
            </a:schemeClr>
          </a:solidFill>
        </p:spPr>
        <p:txBody>
          <a:bodyPr wrap="square" rtlCol="0">
            <a:spAutoFit/>
          </a:bodyPr>
          <a:lstStyle/>
          <a:p>
            <a:pPr algn="ctr"/>
            <a:r>
              <a:rPr lang="ru-RU" sz="1500" dirty="0">
                <a:latin typeface="Segoe UI Light" panose="020B0502040204020203" pitchFamily="34" charset="0"/>
                <a:cs typeface="Segoe UI Light" panose="020B0502040204020203" pitchFamily="34" charset="0"/>
              </a:rPr>
              <a:t>использует заготовки</a:t>
            </a:r>
            <a:endParaRPr lang="ru-RU" sz="1500" dirty="0">
              <a:latin typeface="Segoe UI Light" panose="020B0502040204020203" pitchFamily="34" charset="0"/>
              <a:cs typeface="Segoe UI Light" panose="020B0502040204020203" pitchFamily="34" charset="0"/>
            </a:endParaRPr>
          </a:p>
        </p:txBody>
      </p:sp>
      <p:sp>
        <p:nvSpPr>
          <p:cNvPr id="80" name="TextBox 79"/>
          <p:cNvSpPr txBox="1"/>
          <p:nvPr/>
        </p:nvSpPr>
        <p:spPr>
          <a:xfrm>
            <a:off x="6686667" y="5502091"/>
            <a:ext cx="2199765" cy="323165"/>
          </a:xfrm>
          <a:prstGeom prst="rect">
            <a:avLst/>
          </a:prstGeom>
          <a:solidFill>
            <a:schemeClr val="bg1">
              <a:lumMod val="95000"/>
            </a:schemeClr>
          </a:solidFill>
        </p:spPr>
        <p:txBody>
          <a:bodyPr wrap="square" rtlCol="0">
            <a:spAutoFit/>
          </a:bodyPr>
          <a:lstStyle/>
          <a:p>
            <a:pPr algn="ctr"/>
            <a:r>
              <a:rPr lang="ru-RU" sz="1500" dirty="0">
                <a:latin typeface="Segoe UI Light" panose="020B0502040204020203" pitchFamily="34" charset="0"/>
                <a:cs typeface="Segoe UI Light" panose="020B0502040204020203" pitchFamily="34" charset="0"/>
              </a:rPr>
              <a:t>доведение до абсурда</a:t>
            </a:r>
            <a:endParaRPr lang="ru-RU" sz="1500" dirty="0">
              <a:latin typeface="Segoe UI Light" panose="020B0502040204020203" pitchFamily="34" charset="0"/>
              <a:cs typeface="Segoe UI Light" panose="020B0502040204020203" pitchFamily="34" charset="0"/>
            </a:endParaRPr>
          </a:p>
        </p:txBody>
      </p:sp>
      <p:pic>
        <p:nvPicPr>
          <p:cNvPr id="83" name="Рисунок 82"/>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10202399">
            <a:off x="782046" y="4586592"/>
            <a:ext cx="1580374" cy="401377"/>
          </a:xfrm>
          <a:prstGeom prst="rect">
            <a:avLst/>
          </a:prstGeom>
        </p:spPr>
      </p:pic>
      <p:sp>
        <p:nvSpPr>
          <p:cNvPr id="84" name="TextBox 83"/>
          <p:cNvSpPr txBox="1"/>
          <p:nvPr/>
        </p:nvSpPr>
        <p:spPr>
          <a:xfrm>
            <a:off x="286948" y="5008121"/>
            <a:ext cx="1796417" cy="784830"/>
          </a:xfrm>
          <a:prstGeom prst="rect">
            <a:avLst/>
          </a:prstGeom>
          <a:solidFill>
            <a:schemeClr val="bg1">
              <a:lumMod val="95000"/>
            </a:schemeClr>
          </a:solidFill>
        </p:spPr>
        <p:txBody>
          <a:bodyPr wrap="square" rtlCol="0">
            <a:spAutoFit/>
          </a:bodyPr>
          <a:lstStyle/>
          <a:p>
            <a:pPr algn="ctr"/>
            <a:r>
              <a:rPr lang="ru-RU" sz="1500" dirty="0">
                <a:latin typeface="Segoe UI Light" panose="020B0502040204020203" pitchFamily="34" charset="0"/>
                <a:cs typeface="Segoe UI Light" panose="020B0502040204020203" pitchFamily="34" charset="0"/>
              </a:rPr>
              <a:t>Проективные проверочные вопросы</a:t>
            </a:r>
            <a:endParaRPr lang="ru-RU" sz="1500" dirty="0">
              <a:latin typeface="Segoe UI Light" panose="020B0502040204020203" pitchFamily="34" charset="0"/>
              <a:cs typeface="Segoe UI Light" panose="020B0502040204020203" pitchFamily="34" charset="0"/>
            </a:endParaRPr>
          </a:p>
        </p:txBody>
      </p:sp>
      <p:sp>
        <p:nvSpPr>
          <p:cNvPr id="86" name="TextBox 85"/>
          <p:cNvSpPr txBox="1"/>
          <p:nvPr/>
        </p:nvSpPr>
        <p:spPr>
          <a:xfrm>
            <a:off x="283110" y="4021495"/>
            <a:ext cx="1771177" cy="553998"/>
          </a:xfrm>
          <a:prstGeom prst="rect">
            <a:avLst/>
          </a:prstGeom>
          <a:solidFill>
            <a:schemeClr val="bg1">
              <a:lumMod val="95000"/>
            </a:schemeClr>
          </a:solidFill>
        </p:spPr>
        <p:txBody>
          <a:bodyPr wrap="square" rtlCol="0">
            <a:spAutoFit/>
          </a:bodyPr>
          <a:lstStyle/>
          <a:p>
            <a:pPr algn="ctr"/>
            <a:r>
              <a:rPr lang="ru-RU" sz="1500" dirty="0">
                <a:latin typeface="Segoe UI Light" panose="020B0502040204020203" pitchFamily="34" charset="0"/>
                <a:cs typeface="Segoe UI Light" panose="020B0502040204020203" pitchFamily="34" charset="0"/>
              </a:rPr>
              <a:t>опасная тема выключается</a:t>
            </a:r>
            <a:endParaRPr lang="ru-RU" sz="1500" dirty="0">
              <a:latin typeface="Segoe UI Light" panose="020B0502040204020203" pitchFamily="34" charset="0"/>
              <a:cs typeface="Segoe UI Light" panose="020B0502040204020203" pitchFamily="34" charset="0"/>
            </a:endParaRPr>
          </a:p>
        </p:txBody>
      </p:sp>
      <p:sp>
        <p:nvSpPr>
          <p:cNvPr id="87" name="TextBox 86"/>
          <p:cNvSpPr txBox="1"/>
          <p:nvPr/>
        </p:nvSpPr>
        <p:spPr>
          <a:xfrm>
            <a:off x="237993" y="2876952"/>
            <a:ext cx="1837418" cy="1246495"/>
          </a:xfrm>
          <a:prstGeom prst="rect">
            <a:avLst/>
          </a:prstGeom>
          <a:noFill/>
        </p:spPr>
        <p:txBody>
          <a:bodyPr wrap="square" rtlCol="0">
            <a:spAutoFit/>
          </a:bodyPr>
          <a:lstStyle/>
          <a:p>
            <a:r>
              <a:rPr lang="ru-RU" sz="1500" dirty="0">
                <a:latin typeface="Segoe UI Light" panose="020B0502040204020203" pitchFamily="34" charset="0"/>
                <a:cs typeface="Segoe UI Light" panose="020B0502040204020203" pitchFamily="34" charset="0"/>
              </a:rPr>
              <a:t>Избирательная невосприимчивость к знакомым словам раздражителям</a:t>
            </a:r>
            <a:endParaRPr lang="ru-RU" sz="1500" dirty="0">
              <a:latin typeface="Segoe UI Light" panose="020B0502040204020203" pitchFamily="34" charset="0"/>
              <a:cs typeface="Segoe UI Light" panose="020B0502040204020203" pitchFamily="34" charset="0"/>
            </a:endParaRPr>
          </a:p>
        </p:txBody>
      </p:sp>
      <p:sp>
        <p:nvSpPr>
          <p:cNvPr id="88" name="TextBox 87"/>
          <p:cNvSpPr txBox="1"/>
          <p:nvPr/>
        </p:nvSpPr>
        <p:spPr>
          <a:xfrm>
            <a:off x="7920075" y="1527683"/>
            <a:ext cx="1223926" cy="1015663"/>
          </a:xfrm>
          <a:prstGeom prst="rect">
            <a:avLst/>
          </a:prstGeom>
          <a:noFill/>
        </p:spPr>
        <p:txBody>
          <a:bodyPr wrap="square" rtlCol="0">
            <a:spAutoFit/>
          </a:bodyPr>
          <a:lstStyle/>
          <a:p>
            <a:r>
              <a:rPr lang="ru-RU" sz="1500" dirty="0">
                <a:latin typeface="Segoe UI Light" panose="020B0502040204020203" pitchFamily="34" charset="0"/>
                <a:cs typeface="Segoe UI Light" panose="020B0502040204020203" pitchFamily="34" charset="0"/>
              </a:rPr>
              <a:t>стремление </a:t>
            </a:r>
          </a:p>
          <a:p>
            <a:r>
              <a:rPr lang="ru-RU" sz="1500" dirty="0">
                <a:latin typeface="Segoe UI Light" panose="020B0502040204020203" pitchFamily="34" charset="0"/>
                <a:cs typeface="Segoe UI Light" panose="020B0502040204020203" pitchFamily="34" charset="0"/>
              </a:rPr>
              <a:t>не выпускать материал</a:t>
            </a:r>
            <a:endParaRPr lang="ru-RU" sz="1500" dirty="0">
              <a:latin typeface="Segoe UI Light" panose="020B0502040204020203" pitchFamily="34" charset="0"/>
              <a:cs typeface="Segoe UI Light" panose="020B0502040204020203" pitchFamily="34" charset="0"/>
            </a:endParaRPr>
          </a:p>
        </p:txBody>
      </p:sp>
    </p:spTree>
    <p:extLst>
      <p:ext uri="{BB962C8B-B14F-4D97-AF65-F5344CB8AC3E}">
        <p14:creationId xmlns:p14="http://schemas.microsoft.com/office/powerpoint/2010/main" val="2016141310"/>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Рисунок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630335"/>
            <a:ext cx="9144000" cy="3679031"/>
          </a:xfrm>
          <a:prstGeom prst="rect">
            <a:avLst/>
          </a:prstGeom>
        </p:spPr>
      </p:pic>
      <p:grpSp>
        <p:nvGrpSpPr>
          <p:cNvPr id="3" name="Группа 2"/>
          <p:cNvGrpSpPr/>
          <p:nvPr/>
        </p:nvGrpSpPr>
        <p:grpSpPr>
          <a:xfrm>
            <a:off x="0" y="1220891"/>
            <a:ext cx="7325590" cy="710429"/>
            <a:chOff x="0" y="2172336"/>
            <a:chExt cx="12708386" cy="947238"/>
          </a:xfrm>
        </p:grpSpPr>
        <p:grpSp>
          <p:nvGrpSpPr>
            <p:cNvPr id="4" name="Группа 3"/>
            <p:cNvGrpSpPr/>
            <p:nvPr/>
          </p:nvGrpSpPr>
          <p:grpSpPr>
            <a:xfrm>
              <a:off x="0" y="2172336"/>
              <a:ext cx="12315819" cy="615553"/>
              <a:chOff x="0" y="459914"/>
              <a:chExt cx="12315819" cy="615553"/>
            </a:xfrm>
          </p:grpSpPr>
          <p:sp>
            <p:nvSpPr>
              <p:cNvPr id="5" name="Прямоугольник 4"/>
              <p:cNvSpPr/>
              <p:nvPr/>
            </p:nvSpPr>
            <p:spPr>
              <a:xfrm>
                <a:off x="0" y="498764"/>
                <a:ext cx="12315819" cy="507076"/>
              </a:xfrm>
              <a:prstGeom prst="rect">
                <a:avLst/>
              </a:prstGeom>
              <a:solidFill>
                <a:srgbClr val="00A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2700" dirty="0">
                  <a:latin typeface="Segoe UI" panose="020B0502040204020203" pitchFamily="34" charset="0"/>
                  <a:cs typeface="Segoe UI" panose="020B0502040204020203" pitchFamily="34" charset="0"/>
                </a:endParaRPr>
              </a:p>
            </p:txBody>
          </p:sp>
          <p:sp>
            <p:nvSpPr>
              <p:cNvPr id="6" name="TextBox 5"/>
              <p:cNvSpPr txBox="1"/>
              <p:nvPr/>
            </p:nvSpPr>
            <p:spPr>
              <a:xfrm>
                <a:off x="825363" y="459914"/>
                <a:ext cx="11401604" cy="615553"/>
              </a:xfrm>
              <a:prstGeom prst="rect">
                <a:avLst/>
              </a:prstGeom>
              <a:noFill/>
            </p:spPr>
            <p:txBody>
              <a:bodyPr wrap="none" rtlCol="0">
                <a:spAutoFit/>
              </a:bodyPr>
              <a:lstStyle/>
              <a:p>
                <a:r>
                  <a:rPr lang="ru-RU" sz="2400" dirty="0">
                    <a:solidFill>
                      <a:schemeClr val="bg1"/>
                    </a:solidFill>
                    <a:latin typeface="Segoe UI" panose="020B0502040204020203" pitchFamily="34" charset="0"/>
                    <a:cs typeface="Segoe UI" panose="020B0502040204020203" pitchFamily="34" charset="0"/>
                  </a:rPr>
                  <a:t>ОСОБЕННОСТИ ПОВЕДЕНИЯ </a:t>
                </a:r>
                <a:r>
                  <a:rPr lang="ru-RU" sz="2400" b="1" dirty="0">
                    <a:solidFill>
                      <a:schemeClr val="bg1"/>
                    </a:solidFill>
                    <a:latin typeface="Segoe UI" panose="020B0502040204020203" pitchFamily="34" charset="0"/>
                    <a:cs typeface="Segoe UI" panose="020B0502040204020203" pitchFamily="34" charset="0"/>
                  </a:rPr>
                  <a:t>ПРИЧАСТНЫХ</a:t>
                </a:r>
                <a:endParaRPr lang="ru-RU" sz="2400" b="1" dirty="0">
                  <a:solidFill>
                    <a:schemeClr val="bg1"/>
                  </a:solidFill>
                  <a:latin typeface="Segoe UI" panose="020B0502040204020203" pitchFamily="34" charset="0"/>
                  <a:cs typeface="Segoe UI" panose="020B0502040204020203" pitchFamily="34" charset="0"/>
                </a:endParaRPr>
              </a:p>
            </p:txBody>
          </p:sp>
        </p:grpSp>
        <p:sp>
          <p:nvSpPr>
            <p:cNvPr id="7" name="TextBox 6"/>
            <p:cNvSpPr txBox="1"/>
            <p:nvPr/>
          </p:nvSpPr>
          <p:spPr>
            <a:xfrm>
              <a:off x="10343132" y="2688687"/>
              <a:ext cx="2365254" cy="430887"/>
            </a:xfrm>
            <a:prstGeom prst="rect">
              <a:avLst/>
            </a:prstGeom>
            <a:noFill/>
          </p:spPr>
          <p:txBody>
            <a:bodyPr wrap="square" rtlCol="0">
              <a:spAutoFit/>
            </a:bodyPr>
            <a:lstStyle/>
            <a:p>
              <a:r>
                <a:rPr lang="ru-RU" sz="1500" dirty="0">
                  <a:solidFill>
                    <a:srgbClr val="F87B00"/>
                  </a:solidFill>
                  <a:latin typeface="Segoe UI" panose="020B0502040204020203" pitchFamily="34" charset="0"/>
                  <a:cs typeface="Segoe UI" panose="020B0502040204020203" pitchFamily="34" charset="0"/>
                </a:rPr>
                <a:t>варианты</a:t>
              </a:r>
            </a:p>
          </p:txBody>
        </p:sp>
      </p:grpSp>
      <p:pic>
        <p:nvPicPr>
          <p:cNvPr id="9" name="Рисунок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30754" y="5472814"/>
            <a:ext cx="1868762" cy="337295"/>
          </a:xfrm>
          <a:prstGeom prst="rect">
            <a:avLst/>
          </a:prstGeom>
        </p:spPr>
      </p:pic>
      <p:sp>
        <p:nvSpPr>
          <p:cNvPr id="11" name="Прямоугольник 10"/>
          <p:cNvSpPr/>
          <p:nvPr/>
        </p:nvSpPr>
        <p:spPr>
          <a:xfrm>
            <a:off x="573578" y="3070514"/>
            <a:ext cx="3553691" cy="997527"/>
          </a:xfrm>
          <a:prstGeom prst="rect">
            <a:avLst/>
          </a:prstGeom>
          <a:solidFill>
            <a:srgbClr val="0D0D0D">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3" name="Прямоугольник 12"/>
          <p:cNvSpPr/>
          <p:nvPr/>
        </p:nvSpPr>
        <p:spPr>
          <a:xfrm>
            <a:off x="5045825" y="3070514"/>
            <a:ext cx="3553691" cy="997527"/>
          </a:xfrm>
          <a:prstGeom prst="rect">
            <a:avLst/>
          </a:prstGeom>
          <a:solidFill>
            <a:srgbClr val="0D0D0D">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5" name="TextBox 14"/>
          <p:cNvSpPr txBox="1"/>
          <p:nvPr/>
        </p:nvSpPr>
        <p:spPr>
          <a:xfrm>
            <a:off x="573578" y="3119155"/>
            <a:ext cx="3553691" cy="923330"/>
          </a:xfrm>
          <a:prstGeom prst="rect">
            <a:avLst/>
          </a:prstGeom>
          <a:noFill/>
        </p:spPr>
        <p:txBody>
          <a:bodyPr wrap="square" rtlCol="0">
            <a:spAutoFit/>
          </a:bodyPr>
          <a:lstStyle/>
          <a:p>
            <a:pPr algn="ctr"/>
            <a:r>
              <a:rPr lang="ru-RU" b="1" dirty="0">
                <a:solidFill>
                  <a:schemeClr val="bg1"/>
                </a:solidFill>
                <a:latin typeface="Segoe UI" panose="020B0502040204020203" pitchFamily="34" charset="0"/>
                <a:cs typeface="Segoe UI" panose="020B0502040204020203" pitchFamily="34" charset="0"/>
              </a:rPr>
              <a:t>Избегает опасные темы и подменяет другими, неопасными</a:t>
            </a:r>
            <a:endParaRPr lang="ru-RU" b="1" dirty="0">
              <a:solidFill>
                <a:schemeClr val="bg1"/>
              </a:solidFill>
              <a:latin typeface="Segoe UI" panose="020B0502040204020203" pitchFamily="34" charset="0"/>
              <a:cs typeface="Segoe UI" panose="020B0502040204020203" pitchFamily="34" charset="0"/>
            </a:endParaRPr>
          </a:p>
        </p:txBody>
      </p:sp>
      <p:sp>
        <p:nvSpPr>
          <p:cNvPr id="16" name="TextBox 15"/>
          <p:cNvSpPr txBox="1"/>
          <p:nvPr/>
        </p:nvSpPr>
        <p:spPr>
          <a:xfrm>
            <a:off x="5046699" y="3257653"/>
            <a:ext cx="3553691" cy="646331"/>
          </a:xfrm>
          <a:prstGeom prst="rect">
            <a:avLst/>
          </a:prstGeom>
          <a:noFill/>
        </p:spPr>
        <p:txBody>
          <a:bodyPr wrap="square" rtlCol="0">
            <a:spAutoFit/>
          </a:bodyPr>
          <a:lstStyle/>
          <a:p>
            <a:pPr algn="ctr"/>
            <a:r>
              <a:rPr lang="ru-RU" b="1" dirty="0">
                <a:solidFill>
                  <a:schemeClr val="bg1"/>
                </a:solidFill>
                <a:latin typeface="Segoe UI" panose="020B0502040204020203" pitchFamily="34" charset="0"/>
                <a:cs typeface="Segoe UI" panose="020B0502040204020203" pitchFamily="34" charset="0"/>
              </a:rPr>
              <a:t>Определенная захваченность опасной темой</a:t>
            </a:r>
            <a:endParaRPr lang="ru-RU" b="1" dirty="0">
              <a:solidFill>
                <a:schemeClr val="bg1"/>
              </a:solidFill>
              <a:latin typeface="Segoe UI" panose="020B0502040204020203" pitchFamily="34" charset="0"/>
              <a:cs typeface="Segoe UI" panose="020B0502040204020203" pitchFamily="34" charset="0"/>
            </a:endParaRPr>
          </a:p>
        </p:txBody>
      </p:sp>
      <p:sp>
        <p:nvSpPr>
          <p:cNvPr id="18" name="TextBox 17"/>
          <p:cNvSpPr txBox="1"/>
          <p:nvPr/>
        </p:nvSpPr>
        <p:spPr>
          <a:xfrm>
            <a:off x="128713" y="2985101"/>
            <a:ext cx="781397" cy="923330"/>
          </a:xfrm>
          <a:prstGeom prst="rect">
            <a:avLst/>
          </a:prstGeom>
          <a:noFill/>
        </p:spPr>
        <p:txBody>
          <a:bodyPr wrap="square" rtlCol="0">
            <a:spAutoFit/>
          </a:bodyPr>
          <a:lstStyle/>
          <a:p>
            <a:pPr lvl="1" algn="ctr"/>
            <a:r>
              <a:rPr lang="en-US" sz="2700" b="1" dirty="0">
                <a:solidFill>
                  <a:srgbClr val="F87B00"/>
                </a:solidFill>
                <a:latin typeface="Segoe UI" panose="020B0502040204020203" pitchFamily="34" charset="0"/>
                <a:cs typeface="Segoe UI" panose="020B0502040204020203" pitchFamily="34" charset="0"/>
              </a:rPr>
              <a:t>1.</a:t>
            </a:r>
            <a:endParaRPr lang="ru-RU" sz="2700" b="1" dirty="0">
              <a:solidFill>
                <a:srgbClr val="F87B00"/>
              </a:solidFill>
              <a:latin typeface="Segoe UI" panose="020B0502040204020203" pitchFamily="34" charset="0"/>
              <a:cs typeface="Segoe UI" panose="020B0502040204020203" pitchFamily="34" charset="0"/>
            </a:endParaRPr>
          </a:p>
        </p:txBody>
      </p:sp>
      <p:sp>
        <p:nvSpPr>
          <p:cNvPr id="19" name="TextBox 18"/>
          <p:cNvSpPr txBox="1"/>
          <p:nvPr/>
        </p:nvSpPr>
        <p:spPr>
          <a:xfrm>
            <a:off x="4413924" y="2985102"/>
            <a:ext cx="781397" cy="923330"/>
          </a:xfrm>
          <a:prstGeom prst="rect">
            <a:avLst/>
          </a:prstGeom>
          <a:noFill/>
        </p:spPr>
        <p:txBody>
          <a:bodyPr wrap="square" rtlCol="0">
            <a:spAutoFit/>
          </a:bodyPr>
          <a:lstStyle/>
          <a:p>
            <a:pPr lvl="1" algn="ctr"/>
            <a:r>
              <a:rPr lang="en-US" sz="2700" b="1" dirty="0">
                <a:solidFill>
                  <a:srgbClr val="F87B00"/>
                </a:solidFill>
                <a:latin typeface="Segoe UI" panose="020B0502040204020203" pitchFamily="34" charset="0"/>
                <a:cs typeface="Segoe UI" panose="020B0502040204020203" pitchFamily="34" charset="0"/>
              </a:rPr>
              <a:t>2.</a:t>
            </a:r>
            <a:endParaRPr lang="ru-RU" sz="2700" b="1" dirty="0">
              <a:solidFill>
                <a:srgbClr val="F87B00"/>
              </a:solidFill>
              <a:latin typeface="Segoe UI" panose="020B0502040204020203" pitchFamily="34" charset="0"/>
              <a:cs typeface="Segoe UI" panose="020B0502040204020203" pitchFamily="34" charset="0"/>
            </a:endParaRPr>
          </a:p>
        </p:txBody>
      </p:sp>
      <p:sp>
        <p:nvSpPr>
          <p:cNvPr id="20" name="TextBox 19"/>
          <p:cNvSpPr txBox="1"/>
          <p:nvPr/>
        </p:nvSpPr>
        <p:spPr>
          <a:xfrm>
            <a:off x="654559" y="5352921"/>
            <a:ext cx="5131100" cy="600164"/>
          </a:xfrm>
          <a:prstGeom prst="rect">
            <a:avLst/>
          </a:prstGeom>
          <a:noFill/>
        </p:spPr>
        <p:txBody>
          <a:bodyPr wrap="square" rtlCol="0">
            <a:spAutoFit/>
          </a:bodyPr>
          <a:lstStyle/>
          <a:p>
            <a:r>
              <a:rPr lang="ru-RU" sz="1650" dirty="0">
                <a:latin typeface="Segoe UI" panose="020B0502040204020203" pitchFamily="34" charset="0"/>
                <a:cs typeface="Segoe UI" panose="020B0502040204020203" pitchFamily="34" charset="0"/>
              </a:rPr>
              <a:t>Находится в наблюдательной позиции.</a:t>
            </a:r>
          </a:p>
          <a:p>
            <a:r>
              <a:rPr lang="ru-RU" sz="1650" dirty="0">
                <a:latin typeface="Segoe UI" panose="020B0502040204020203" pitchFamily="34" charset="0"/>
                <a:cs typeface="Segoe UI" panose="020B0502040204020203" pitchFamily="34" charset="0"/>
              </a:rPr>
              <a:t>Ориентирован на текущий момент времени.</a:t>
            </a:r>
            <a:endParaRPr lang="ru-RU" sz="1650" dirty="0">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142531157"/>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Рисунок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857250"/>
            <a:ext cx="9144000" cy="5143500"/>
          </a:xfrm>
          <a:prstGeom prst="rect">
            <a:avLst/>
          </a:prstGeom>
        </p:spPr>
      </p:pic>
      <p:grpSp>
        <p:nvGrpSpPr>
          <p:cNvPr id="4" name="Группа 3"/>
          <p:cNvGrpSpPr/>
          <p:nvPr/>
        </p:nvGrpSpPr>
        <p:grpSpPr>
          <a:xfrm>
            <a:off x="1" y="1220890"/>
            <a:ext cx="6770717" cy="461665"/>
            <a:chOff x="0" y="459914"/>
            <a:chExt cx="12315819" cy="615553"/>
          </a:xfrm>
        </p:grpSpPr>
        <p:sp>
          <p:nvSpPr>
            <p:cNvPr id="5" name="Прямоугольник 4"/>
            <p:cNvSpPr/>
            <p:nvPr/>
          </p:nvSpPr>
          <p:spPr>
            <a:xfrm>
              <a:off x="0" y="498764"/>
              <a:ext cx="12315819" cy="507076"/>
            </a:xfrm>
            <a:prstGeom prst="rect">
              <a:avLst/>
            </a:prstGeom>
            <a:solidFill>
              <a:srgbClr val="00A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2700" dirty="0">
                <a:latin typeface="Segoe UI" panose="020B0502040204020203" pitchFamily="34" charset="0"/>
                <a:cs typeface="Segoe UI" panose="020B0502040204020203" pitchFamily="34" charset="0"/>
              </a:endParaRPr>
            </a:p>
          </p:txBody>
        </p:sp>
        <p:sp>
          <p:nvSpPr>
            <p:cNvPr id="6" name="TextBox 5"/>
            <p:cNvSpPr txBox="1"/>
            <p:nvPr/>
          </p:nvSpPr>
          <p:spPr>
            <a:xfrm>
              <a:off x="825364" y="459914"/>
              <a:ext cx="8111504" cy="615553"/>
            </a:xfrm>
            <a:prstGeom prst="rect">
              <a:avLst/>
            </a:prstGeom>
            <a:noFill/>
          </p:spPr>
          <p:txBody>
            <a:bodyPr wrap="none" rtlCol="0">
              <a:spAutoFit/>
            </a:bodyPr>
            <a:lstStyle/>
            <a:p>
              <a:r>
                <a:rPr lang="ru-RU" sz="2400" dirty="0">
                  <a:solidFill>
                    <a:schemeClr val="bg1"/>
                  </a:solidFill>
                  <a:latin typeface="Segoe UI" panose="020B0502040204020203" pitchFamily="34" charset="0"/>
                  <a:cs typeface="Segoe UI" panose="020B0502040204020203" pitchFamily="34" charset="0"/>
                </a:rPr>
                <a:t>ПОВЕДЕНЧЕСКАЯ УСТАНОВКА</a:t>
              </a:r>
              <a:endParaRPr lang="ru-RU" sz="2400" b="1" dirty="0">
                <a:solidFill>
                  <a:schemeClr val="bg1"/>
                </a:solidFill>
                <a:latin typeface="Segoe UI" panose="020B0502040204020203" pitchFamily="34" charset="0"/>
                <a:cs typeface="Segoe UI" panose="020B0502040204020203" pitchFamily="34" charset="0"/>
              </a:endParaRPr>
            </a:p>
          </p:txBody>
        </p:sp>
      </p:grpSp>
      <p:pic>
        <p:nvPicPr>
          <p:cNvPr id="9" name="Рисунок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73223" y="5568134"/>
            <a:ext cx="1868762" cy="337295"/>
          </a:xfrm>
          <a:prstGeom prst="rect">
            <a:avLst/>
          </a:prstGeom>
        </p:spPr>
      </p:pic>
      <p:graphicFrame>
        <p:nvGraphicFramePr>
          <p:cNvPr id="2" name="Схема 1"/>
          <p:cNvGraphicFramePr/>
          <p:nvPr>
            <p:extLst/>
          </p:nvPr>
        </p:nvGraphicFramePr>
        <p:xfrm>
          <a:off x="475770" y="2789304"/>
          <a:ext cx="7466215" cy="268351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1" name="TextBox 20"/>
          <p:cNvSpPr txBox="1"/>
          <p:nvPr/>
        </p:nvSpPr>
        <p:spPr>
          <a:xfrm>
            <a:off x="2095888" y="2489221"/>
            <a:ext cx="5504024" cy="323165"/>
          </a:xfrm>
          <a:prstGeom prst="rect">
            <a:avLst/>
          </a:prstGeom>
          <a:noFill/>
        </p:spPr>
        <p:txBody>
          <a:bodyPr wrap="square" rtlCol="0">
            <a:spAutoFit/>
          </a:bodyPr>
          <a:lstStyle/>
          <a:p>
            <a:r>
              <a:rPr lang="ru-RU" sz="1500" b="1" dirty="0">
                <a:latin typeface="Segoe UI" panose="020B0502040204020203" pitchFamily="34" charset="0"/>
                <a:cs typeface="Segoe UI" panose="020B0502040204020203" pitchFamily="34" charset="0"/>
              </a:rPr>
              <a:t>ПСИХОЛИНГВИСТИЧЕСКИЕ СТЕРЕОТИПЫ</a:t>
            </a:r>
            <a:endParaRPr lang="ru-RU" sz="1500" b="1" dirty="0">
              <a:latin typeface="Segoe UI" panose="020B0502040204020203" pitchFamily="34" charset="0"/>
              <a:cs typeface="Segoe UI" panose="020B0502040204020203" pitchFamily="34" charset="0"/>
            </a:endParaRPr>
          </a:p>
        </p:txBody>
      </p:sp>
      <p:sp>
        <p:nvSpPr>
          <p:cNvPr id="22" name="Прямоугольник 21"/>
          <p:cNvSpPr/>
          <p:nvPr/>
        </p:nvSpPr>
        <p:spPr>
          <a:xfrm>
            <a:off x="0" y="1651072"/>
            <a:ext cx="6770717" cy="258665"/>
          </a:xfrm>
          <a:prstGeom prst="rect">
            <a:avLst/>
          </a:prstGeom>
          <a:solidFill>
            <a:schemeClr val="bg1">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chemeClr val="bg1"/>
              </a:solidFill>
            </a:endParaRPr>
          </a:p>
        </p:txBody>
      </p:sp>
      <p:sp>
        <p:nvSpPr>
          <p:cNvPr id="17" name="TextBox 16"/>
          <p:cNvSpPr txBox="1"/>
          <p:nvPr/>
        </p:nvSpPr>
        <p:spPr>
          <a:xfrm>
            <a:off x="453750" y="1609654"/>
            <a:ext cx="6849820" cy="323165"/>
          </a:xfrm>
          <a:prstGeom prst="rect">
            <a:avLst/>
          </a:prstGeom>
          <a:noFill/>
        </p:spPr>
        <p:txBody>
          <a:bodyPr wrap="square" rtlCol="0">
            <a:spAutoFit/>
          </a:bodyPr>
          <a:lstStyle/>
          <a:p>
            <a:r>
              <a:rPr lang="ru-RU" sz="1500" dirty="0">
                <a:latin typeface="Segoe UI" panose="020B0502040204020203" pitchFamily="34" charset="0"/>
                <a:cs typeface="Segoe UI" panose="020B0502040204020203" pitchFamily="34" charset="0"/>
              </a:rPr>
              <a:t>диссоциация себя от расследуемого события и мечта преступления </a:t>
            </a:r>
          </a:p>
        </p:txBody>
      </p:sp>
    </p:spTree>
    <p:extLst>
      <p:ext uri="{BB962C8B-B14F-4D97-AF65-F5344CB8AC3E}">
        <p14:creationId xmlns:p14="http://schemas.microsoft.com/office/powerpoint/2010/main" val="1076889294"/>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rotWithShape="1">
          <a:blip r:embed="rId2" cstate="print">
            <a:extLst>
              <a:ext uri="{28A0092B-C50C-407E-A947-70E740481C1C}">
                <a14:useLocalDpi xmlns:a14="http://schemas.microsoft.com/office/drawing/2010/main" val="0"/>
              </a:ext>
            </a:extLst>
          </a:blip>
          <a:srcRect t="9550"/>
          <a:stretch/>
        </p:blipFill>
        <p:spPr>
          <a:xfrm>
            <a:off x="0" y="857251"/>
            <a:ext cx="9144000" cy="5143500"/>
          </a:xfrm>
          <a:prstGeom prst="rect">
            <a:avLst/>
          </a:prstGeom>
        </p:spPr>
      </p:pic>
      <p:grpSp>
        <p:nvGrpSpPr>
          <p:cNvPr id="4" name="Группа 3"/>
          <p:cNvGrpSpPr/>
          <p:nvPr/>
        </p:nvGrpSpPr>
        <p:grpSpPr>
          <a:xfrm>
            <a:off x="1" y="1220890"/>
            <a:ext cx="6770717" cy="461665"/>
            <a:chOff x="0" y="459914"/>
            <a:chExt cx="12315819" cy="615553"/>
          </a:xfrm>
        </p:grpSpPr>
        <p:sp>
          <p:nvSpPr>
            <p:cNvPr id="5" name="Прямоугольник 4"/>
            <p:cNvSpPr/>
            <p:nvPr/>
          </p:nvSpPr>
          <p:spPr>
            <a:xfrm>
              <a:off x="0" y="498764"/>
              <a:ext cx="12315819" cy="507076"/>
            </a:xfrm>
            <a:prstGeom prst="rect">
              <a:avLst/>
            </a:prstGeom>
            <a:solidFill>
              <a:srgbClr val="00A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2700" dirty="0">
                <a:latin typeface="Segoe UI" panose="020B0502040204020203" pitchFamily="34" charset="0"/>
                <a:cs typeface="Segoe UI" panose="020B0502040204020203" pitchFamily="34" charset="0"/>
              </a:endParaRPr>
            </a:p>
          </p:txBody>
        </p:sp>
        <p:sp>
          <p:nvSpPr>
            <p:cNvPr id="6" name="TextBox 5"/>
            <p:cNvSpPr txBox="1"/>
            <p:nvPr/>
          </p:nvSpPr>
          <p:spPr>
            <a:xfrm>
              <a:off x="825364" y="459914"/>
              <a:ext cx="11157385" cy="615553"/>
            </a:xfrm>
            <a:prstGeom prst="rect">
              <a:avLst/>
            </a:prstGeom>
            <a:noFill/>
          </p:spPr>
          <p:txBody>
            <a:bodyPr wrap="none" rtlCol="0">
              <a:spAutoFit/>
            </a:bodyPr>
            <a:lstStyle/>
            <a:p>
              <a:r>
                <a:rPr lang="ru-RU" sz="2400" dirty="0">
                  <a:solidFill>
                    <a:schemeClr val="bg1"/>
                  </a:solidFill>
                  <a:latin typeface="Segoe UI" panose="020B0502040204020203" pitchFamily="34" charset="0"/>
                  <a:cs typeface="Segoe UI" panose="020B0502040204020203" pitchFamily="34" charset="0"/>
                </a:rPr>
                <a:t>ПСИХОЛИНГВИСТИЧЕСКИЕ СТЕРЕОТИПЫ</a:t>
              </a:r>
            </a:p>
          </p:txBody>
        </p:sp>
      </p:grpSp>
      <p:pic>
        <p:nvPicPr>
          <p:cNvPr id="9" name="Рисунок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70717" y="5293686"/>
            <a:ext cx="1868762" cy="337295"/>
          </a:xfrm>
          <a:prstGeom prst="rect">
            <a:avLst/>
          </a:prstGeom>
        </p:spPr>
      </p:pic>
      <p:grpSp>
        <p:nvGrpSpPr>
          <p:cNvPr id="7" name="Группа 6"/>
          <p:cNvGrpSpPr/>
          <p:nvPr/>
        </p:nvGrpSpPr>
        <p:grpSpPr>
          <a:xfrm>
            <a:off x="541034" y="4976577"/>
            <a:ext cx="6666945" cy="715581"/>
            <a:chOff x="605000" y="5210280"/>
            <a:chExt cx="8889260" cy="954107"/>
          </a:xfrm>
        </p:grpSpPr>
        <p:sp>
          <p:nvSpPr>
            <p:cNvPr id="12" name="TextBox 11"/>
            <p:cNvSpPr txBox="1"/>
            <p:nvPr/>
          </p:nvSpPr>
          <p:spPr>
            <a:xfrm>
              <a:off x="605001" y="5210280"/>
              <a:ext cx="8889259" cy="492442"/>
            </a:xfrm>
            <a:prstGeom prst="rect">
              <a:avLst/>
            </a:prstGeom>
            <a:noFill/>
          </p:spPr>
          <p:txBody>
            <a:bodyPr wrap="square" rtlCol="0">
              <a:spAutoFit/>
            </a:bodyPr>
            <a:lstStyle/>
            <a:p>
              <a:r>
                <a:rPr lang="ru-RU" b="1" dirty="0">
                  <a:latin typeface="Segoe UI" panose="020B0502040204020203" pitchFamily="34" charset="0"/>
                  <a:cs typeface="Segoe UI" panose="020B0502040204020203" pitchFamily="34" charset="0"/>
                </a:rPr>
                <a:t>Увеличивает (обобщает) круг подозреваемых</a:t>
              </a:r>
              <a:endParaRPr lang="ru-RU" b="1" dirty="0">
                <a:latin typeface="Segoe UI" panose="020B0502040204020203" pitchFamily="34" charset="0"/>
                <a:cs typeface="Segoe UI" panose="020B0502040204020203" pitchFamily="34" charset="0"/>
              </a:endParaRPr>
            </a:p>
          </p:txBody>
        </p:sp>
        <p:sp>
          <p:nvSpPr>
            <p:cNvPr id="14" name="TextBox 13"/>
            <p:cNvSpPr txBox="1"/>
            <p:nvPr/>
          </p:nvSpPr>
          <p:spPr>
            <a:xfrm>
              <a:off x="605000" y="5671945"/>
              <a:ext cx="8889259" cy="492442"/>
            </a:xfrm>
            <a:prstGeom prst="rect">
              <a:avLst/>
            </a:prstGeom>
            <a:noFill/>
          </p:spPr>
          <p:txBody>
            <a:bodyPr wrap="square" rtlCol="0">
              <a:spAutoFit/>
            </a:bodyPr>
            <a:lstStyle/>
            <a:p>
              <a:r>
                <a:rPr lang="ru-RU" dirty="0">
                  <a:latin typeface="Segoe UI" panose="020B0502040204020203" pitchFamily="34" charset="0"/>
                  <a:cs typeface="Segoe UI" panose="020B0502040204020203" pitchFamily="34" charset="0"/>
                </a:rPr>
                <a:t>Кванторы всеобщности: все, всегда, никто, никогда</a:t>
              </a:r>
              <a:endParaRPr lang="ru-RU" dirty="0">
                <a:latin typeface="Segoe UI" panose="020B0502040204020203" pitchFamily="34" charset="0"/>
                <a:cs typeface="Segoe UI" panose="020B0502040204020203" pitchFamily="34" charset="0"/>
              </a:endParaRPr>
            </a:p>
          </p:txBody>
        </p:sp>
      </p:grpSp>
    </p:spTree>
    <p:extLst>
      <p:ext uri="{BB962C8B-B14F-4D97-AF65-F5344CB8AC3E}">
        <p14:creationId xmlns:p14="http://schemas.microsoft.com/office/powerpoint/2010/main" val="286187342"/>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rotWithShape="1">
          <a:blip r:embed="rId2" cstate="print">
            <a:extLst>
              <a:ext uri="{28A0092B-C50C-407E-A947-70E740481C1C}">
                <a14:useLocalDpi xmlns:a14="http://schemas.microsoft.com/office/drawing/2010/main" val="0"/>
              </a:ext>
            </a:extLst>
          </a:blip>
          <a:srcRect t="1840" b="13666"/>
          <a:stretch/>
        </p:blipFill>
        <p:spPr>
          <a:xfrm>
            <a:off x="0" y="851015"/>
            <a:ext cx="9144000" cy="5155970"/>
          </a:xfrm>
          <a:prstGeom prst="rect">
            <a:avLst/>
          </a:prstGeom>
        </p:spPr>
      </p:pic>
      <p:grpSp>
        <p:nvGrpSpPr>
          <p:cNvPr id="4" name="Группа 3"/>
          <p:cNvGrpSpPr/>
          <p:nvPr/>
        </p:nvGrpSpPr>
        <p:grpSpPr>
          <a:xfrm>
            <a:off x="1" y="1220890"/>
            <a:ext cx="6770717" cy="461665"/>
            <a:chOff x="0" y="459914"/>
            <a:chExt cx="12315819" cy="615553"/>
          </a:xfrm>
        </p:grpSpPr>
        <p:sp>
          <p:nvSpPr>
            <p:cNvPr id="5" name="Прямоугольник 4"/>
            <p:cNvSpPr/>
            <p:nvPr/>
          </p:nvSpPr>
          <p:spPr>
            <a:xfrm>
              <a:off x="0" y="498764"/>
              <a:ext cx="12315819" cy="507076"/>
            </a:xfrm>
            <a:prstGeom prst="rect">
              <a:avLst/>
            </a:prstGeom>
            <a:solidFill>
              <a:srgbClr val="00A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2700" dirty="0">
                <a:latin typeface="Segoe UI" panose="020B0502040204020203" pitchFamily="34" charset="0"/>
                <a:cs typeface="Segoe UI" panose="020B0502040204020203" pitchFamily="34" charset="0"/>
              </a:endParaRPr>
            </a:p>
          </p:txBody>
        </p:sp>
        <p:sp>
          <p:nvSpPr>
            <p:cNvPr id="6" name="TextBox 5"/>
            <p:cNvSpPr txBox="1"/>
            <p:nvPr/>
          </p:nvSpPr>
          <p:spPr>
            <a:xfrm>
              <a:off x="825364" y="459914"/>
              <a:ext cx="11157385" cy="615553"/>
            </a:xfrm>
            <a:prstGeom prst="rect">
              <a:avLst/>
            </a:prstGeom>
            <a:noFill/>
          </p:spPr>
          <p:txBody>
            <a:bodyPr wrap="none" rtlCol="0">
              <a:spAutoFit/>
            </a:bodyPr>
            <a:lstStyle/>
            <a:p>
              <a:r>
                <a:rPr lang="ru-RU" sz="2400" dirty="0">
                  <a:solidFill>
                    <a:schemeClr val="bg1"/>
                  </a:solidFill>
                  <a:latin typeface="Segoe UI" panose="020B0502040204020203" pitchFamily="34" charset="0"/>
                  <a:cs typeface="Segoe UI" panose="020B0502040204020203" pitchFamily="34" charset="0"/>
                </a:rPr>
                <a:t>ПСИХОЛИНГВИСТИЧЕСКИЕ СТЕРЕОТИПЫ</a:t>
              </a:r>
            </a:p>
          </p:txBody>
        </p:sp>
      </p:grpSp>
      <p:grpSp>
        <p:nvGrpSpPr>
          <p:cNvPr id="7" name="Группа 6"/>
          <p:cNvGrpSpPr/>
          <p:nvPr/>
        </p:nvGrpSpPr>
        <p:grpSpPr>
          <a:xfrm>
            <a:off x="541034" y="4976577"/>
            <a:ext cx="6666945" cy="715581"/>
            <a:chOff x="605000" y="5210280"/>
            <a:chExt cx="8889260" cy="954107"/>
          </a:xfrm>
        </p:grpSpPr>
        <p:sp>
          <p:nvSpPr>
            <p:cNvPr id="12" name="TextBox 11"/>
            <p:cNvSpPr txBox="1"/>
            <p:nvPr/>
          </p:nvSpPr>
          <p:spPr>
            <a:xfrm>
              <a:off x="605001" y="5210280"/>
              <a:ext cx="8889259" cy="492442"/>
            </a:xfrm>
            <a:prstGeom prst="rect">
              <a:avLst/>
            </a:prstGeom>
            <a:noFill/>
          </p:spPr>
          <p:txBody>
            <a:bodyPr wrap="square" rtlCol="0">
              <a:spAutoFit/>
            </a:bodyPr>
            <a:lstStyle/>
            <a:p>
              <a:r>
                <a:rPr lang="ru-RU" b="1" dirty="0">
                  <a:solidFill>
                    <a:schemeClr val="bg1"/>
                  </a:solidFill>
                  <a:latin typeface="Segoe UI" panose="020B0502040204020203" pitchFamily="34" charset="0"/>
                  <a:cs typeface="Segoe UI" panose="020B0502040204020203" pitchFamily="34" charset="0"/>
                </a:rPr>
                <a:t>Использует местоимения</a:t>
              </a:r>
              <a:endParaRPr lang="ru-RU" b="1" dirty="0">
                <a:solidFill>
                  <a:schemeClr val="bg1"/>
                </a:solidFill>
                <a:latin typeface="Segoe UI" panose="020B0502040204020203" pitchFamily="34" charset="0"/>
                <a:cs typeface="Segoe UI" panose="020B0502040204020203" pitchFamily="34" charset="0"/>
              </a:endParaRPr>
            </a:p>
          </p:txBody>
        </p:sp>
        <p:sp>
          <p:nvSpPr>
            <p:cNvPr id="14" name="TextBox 13"/>
            <p:cNvSpPr txBox="1"/>
            <p:nvPr/>
          </p:nvSpPr>
          <p:spPr>
            <a:xfrm>
              <a:off x="605000" y="5671945"/>
              <a:ext cx="8889259" cy="492442"/>
            </a:xfrm>
            <a:prstGeom prst="rect">
              <a:avLst/>
            </a:prstGeom>
            <a:noFill/>
          </p:spPr>
          <p:txBody>
            <a:bodyPr wrap="square" rtlCol="0">
              <a:spAutoFit/>
            </a:bodyPr>
            <a:lstStyle/>
            <a:p>
              <a:r>
                <a:rPr lang="ru-RU" dirty="0">
                  <a:solidFill>
                    <a:schemeClr val="bg1"/>
                  </a:solidFill>
                  <a:latin typeface="Segoe UI" panose="020B0502040204020203" pitchFamily="34" charset="0"/>
                  <a:cs typeface="Segoe UI" panose="020B0502040204020203" pitchFamily="34" charset="0"/>
                </a:rPr>
                <a:t>он, она, они</a:t>
              </a:r>
              <a:endParaRPr lang="ru-RU" dirty="0">
                <a:solidFill>
                  <a:schemeClr val="bg1"/>
                </a:solidFill>
                <a:latin typeface="Segoe UI" panose="020B0502040204020203" pitchFamily="34" charset="0"/>
                <a:cs typeface="Segoe UI" panose="020B0502040204020203" pitchFamily="34" charset="0"/>
              </a:endParaRPr>
            </a:p>
          </p:txBody>
        </p:sp>
      </p:grpSp>
      <p:pic>
        <p:nvPicPr>
          <p:cNvPr id="8" name="Рисунок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70717" y="5188743"/>
            <a:ext cx="1859756" cy="332173"/>
          </a:xfrm>
          <a:prstGeom prst="rect">
            <a:avLst/>
          </a:prstGeom>
        </p:spPr>
      </p:pic>
    </p:spTree>
    <p:extLst>
      <p:ext uri="{BB962C8B-B14F-4D97-AF65-F5344CB8AC3E}">
        <p14:creationId xmlns:p14="http://schemas.microsoft.com/office/powerpoint/2010/main" val="1734771361"/>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rotWithShape="1">
          <a:blip r:embed="rId2" cstate="print">
            <a:extLst>
              <a:ext uri="{28A0092B-C50C-407E-A947-70E740481C1C}">
                <a14:useLocalDpi xmlns:a14="http://schemas.microsoft.com/office/drawing/2010/main" val="0"/>
              </a:ext>
            </a:extLst>
          </a:blip>
          <a:srcRect t="4943"/>
          <a:stretch/>
        </p:blipFill>
        <p:spPr>
          <a:xfrm>
            <a:off x="0" y="844782"/>
            <a:ext cx="9144000" cy="5155969"/>
          </a:xfrm>
          <a:prstGeom prst="rect">
            <a:avLst/>
          </a:prstGeom>
        </p:spPr>
      </p:pic>
      <p:grpSp>
        <p:nvGrpSpPr>
          <p:cNvPr id="4" name="Группа 3"/>
          <p:cNvGrpSpPr/>
          <p:nvPr/>
        </p:nvGrpSpPr>
        <p:grpSpPr>
          <a:xfrm>
            <a:off x="1" y="1220890"/>
            <a:ext cx="6770717" cy="461665"/>
            <a:chOff x="0" y="459914"/>
            <a:chExt cx="12315819" cy="615553"/>
          </a:xfrm>
        </p:grpSpPr>
        <p:sp>
          <p:nvSpPr>
            <p:cNvPr id="5" name="Прямоугольник 4"/>
            <p:cNvSpPr/>
            <p:nvPr/>
          </p:nvSpPr>
          <p:spPr>
            <a:xfrm>
              <a:off x="0" y="498764"/>
              <a:ext cx="12315819" cy="507076"/>
            </a:xfrm>
            <a:prstGeom prst="rect">
              <a:avLst/>
            </a:prstGeom>
            <a:solidFill>
              <a:srgbClr val="00A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2700" dirty="0">
                <a:latin typeface="Segoe UI" panose="020B0502040204020203" pitchFamily="34" charset="0"/>
                <a:cs typeface="Segoe UI" panose="020B0502040204020203" pitchFamily="34" charset="0"/>
              </a:endParaRPr>
            </a:p>
          </p:txBody>
        </p:sp>
        <p:sp>
          <p:nvSpPr>
            <p:cNvPr id="6" name="TextBox 5"/>
            <p:cNvSpPr txBox="1"/>
            <p:nvPr/>
          </p:nvSpPr>
          <p:spPr>
            <a:xfrm>
              <a:off x="825364" y="459914"/>
              <a:ext cx="11157385" cy="615553"/>
            </a:xfrm>
            <a:prstGeom prst="rect">
              <a:avLst/>
            </a:prstGeom>
            <a:noFill/>
          </p:spPr>
          <p:txBody>
            <a:bodyPr wrap="none" rtlCol="0">
              <a:spAutoFit/>
            </a:bodyPr>
            <a:lstStyle/>
            <a:p>
              <a:r>
                <a:rPr lang="ru-RU" sz="2400" dirty="0">
                  <a:solidFill>
                    <a:schemeClr val="bg1"/>
                  </a:solidFill>
                  <a:latin typeface="Segoe UI" panose="020B0502040204020203" pitchFamily="34" charset="0"/>
                  <a:cs typeface="Segoe UI" panose="020B0502040204020203" pitchFamily="34" charset="0"/>
                </a:rPr>
                <a:t>ПСИХОЛИНГВИСТИЧЕСКИЕ СТЕРЕОТИПЫ</a:t>
              </a:r>
            </a:p>
          </p:txBody>
        </p:sp>
      </p:grpSp>
      <p:pic>
        <p:nvPicPr>
          <p:cNvPr id="9" name="Рисунок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70717" y="5320015"/>
            <a:ext cx="1868762" cy="337295"/>
          </a:xfrm>
          <a:prstGeom prst="rect">
            <a:avLst/>
          </a:prstGeom>
        </p:spPr>
      </p:pic>
      <p:grpSp>
        <p:nvGrpSpPr>
          <p:cNvPr id="7" name="Группа 6"/>
          <p:cNvGrpSpPr/>
          <p:nvPr/>
        </p:nvGrpSpPr>
        <p:grpSpPr>
          <a:xfrm>
            <a:off x="541034" y="4976577"/>
            <a:ext cx="6666945" cy="715581"/>
            <a:chOff x="605000" y="5210280"/>
            <a:chExt cx="8889260" cy="954107"/>
          </a:xfrm>
        </p:grpSpPr>
        <p:sp>
          <p:nvSpPr>
            <p:cNvPr id="12" name="TextBox 11"/>
            <p:cNvSpPr txBox="1"/>
            <p:nvPr/>
          </p:nvSpPr>
          <p:spPr>
            <a:xfrm>
              <a:off x="605001" y="5210280"/>
              <a:ext cx="8889259" cy="492442"/>
            </a:xfrm>
            <a:prstGeom prst="rect">
              <a:avLst/>
            </a:prstGeom>
            <a:noFill/>
          </p:spPr>
          <p:txBody>
            <a:bodyPr wrap="square" rtlCol="0">
              <a:spAutoFit/>
            </a:bodyPr>
            <a:lstStyle/>
            <a:p>
              <a:r>
                <a:rPr lang="ru-RU" b="1" dirty="0">
                  <a:latin typeface="Segoe UI" panose="020B0502040204020203" pitchFamily="34" charset="0"/>
                  <a:cs typeface="Segoe UI" panose="020B0502040204020203" pitchFamily="34" charset="0"/>
                </a:rPr>
                <a:t>Пытается создать позитивный образ</a:t>
              </a:r>
              <a:endParaRPr lang="ru-RU" b="1" dirty="0">
                <a:latin typeface="Segoe UI" panose="020B0502040204020203" pitchFamily="34" charset="0"/>
                <a:cs typeface="Segoe UI" panose="020B0502040204020203" pitchFamily="34" charset="0"/>
              </a:endParaRPr>
            </a:p>
          </p:txBody>
        </p:sp>
        <p:sp>
          <p:nvSpPr>
            <p:cNvPr id="14" name="TextBox 13"/>
            <p:cNvSpPr txBox="1"/>
            <p:nvPr/>
          </p:nvSpPr>
          <p:spPr>
            <a:xfrm>
              <a:off x="605000" y="5671945"/>
              <a:ext cx="8889259" cy="492442"/>
            </a:xfrm>
            <a:prstGeom prst="rect">
              <a:avLst/>
            </a:prstGeom>
            <a:noFill/>
          </p:spPr>
          <p:txBody>
            <a:bodyPr wrap="square" rtlCol="0">
              <a:spAutoFit/>
            </a:bodyPr>
            <a:lstStyle/>
            <a:p>
              <a:r>
                <a:rPr lang="ru-RU" dirty="0">
                  <a:latin typeface="Segoe UI" panose="020B0502040204020203" pitchFamily="34" charset="0"/>
                  <a:cs typeface="Segoe UI" panose="020B0502040204020203" pitchFamily="34" charset="0"/>
                </a:rPr>
                <a:t>себя, как идеального члена общества</a:t>
              </a:r>
              <a:endParaRPr lang="ru-RU" dirty="0">
                <a:latin typeface="Segoe UI" panose="020B0502040204020203" pitchFamily="34" charset="0"/>
                <a:cs typeface="Segoe UI" panose="020B0502040204020203" pitchFamily="34" charset="0"/>
              </a:endParaRPr>
            </a:p>
          </p:txBody>
        </p:sp>
      </p:grpSp>
    </p:spTree>
    <p:extLst>
      <p:ext uri="{BB962C8B-B14F-4D97-AF65-F5344CB8AC3E}">
        <p14:creationId xmlns:p14="http://schemas.microsoft.com/office/powerpoint/2010/main" val="2064272655"/>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57250"/>
            <a:ext cx="9144000" cy="5143500"/>
          </a:xfrm>
          <a:prstGeom prst="rect">
            <a:avLst/>
          </a:prstGeom>
        </p:spPr>
      </p:pic>
      <p:grpSp>
        <p:nvGrpSpPr>
          <p:cNvPr id="4" name="Группа 3"/>
          <p:cNvGrpSpPr/>
          <p:nvPr/>
        </p:nvGrpSpPr>
        <p:grpSpPr>
          <a:xfrm>
            <a:off x="1" y="1220890"/>
            <a:ext cx="6770717" cy="461665"/>
            <a:chOff x="0" y="459914"/>
            <a:chExt cx="12315819" cy="615553"/>
          </a:xfrm>
        </p:grpSpPr>
        <p:sp>
          <p:nvSpPr>
            <p:cNvPr id="5" name="Прямоугольник 4"/>
            <p:cNvSpPr/>
            <p:nvPr/>
          </p:nvSpPr>
          <p:spPr>
            <a:xfrm>
              <a:off x="0" y="498764"/>
              <a:ext cx="12315819" cy="507076"/>
            </a:xfrm>
            <a:prstGeom prst="rect">
              <a:avLst/>
            </a:prstGeom>
            <a:solidFill>
              <a:srgbClr val="00A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2700" dirty="0">
                <a:latin typeface="Segoe UI" panose="020B0502040204020203" pitchFamily="34" charset="0"/>
                <a:cs typeface="Segoe UI" panose="020B0502040204020203" pitchFamily="34" charset="0"/>
              </a:endParaRPr>
            </a:p>
          </p:txBody>
        </p:sp>
        <p:sp>
          <p:nvSpPr>
            <p:cNvPr id="6" name="TextBox 5"/>
            <p:cNvSpPr txBox="1"/>
            <p:nvPr/>
          </p:nvSpPr>
          <p:spPr>
            <a:xfrm>
              <a:off x="825364" y="459914"/>
              <a:ext cx="11157385" cy="615553"/>
            </a:xfrm>
            <a:prstGeom prst="rect">
              <a:avLst/>
            </a:prstGeom>
            <a:noFill/>
          </p:spPr>
          <p:txBody>
            <a:bodyPr wrap="none" rtlCol="0">
              <a:spAutoFit/>
            </a:bodyPr>
            <a:lstStyle/>
            <a:p>
              <a:r>
                <a:rPr lang="ru-RU" sz="2400" dirty="0">
                  <a:solidFill>
                    <a:schemeClr val="bg1"/>
                  </a:solidFill>
                  <a:latin typeface="Segoe UI" panose="020B0502040204020203" pitchFamily="34" charset="0"/>
                  <a:cs typeface="Segoe UI" panose="020B0502040204020203" pitchFamily="34" charset="0"/>
                </a:rPr>
                <a:t>ПСИХОЛИНГВИСТИЧЕСКИЕ СТЕРЕОТИПЫ</a:t>
              </a:r>
            </a:p>
          </p:txBody>
        </p:sp>
      </p:grpSp>
      <p:grpSp>
        <p:nvGrpSpPr>
          <p:cNvPr id="7" name="Группа 6"/>
          <p:cNvGrpSpPr/>
          <p:nvPr/>
        </p:nvGrpSpPr>
        <p:grpSpPr>
          <a:xfrm>
            <a:off x="453751" y="4835266"/>
            <a:ext cx="6666945" cy="992580"/>
            <a:chOff x="605000" y="5210280"/>
            <a:chExt cx="8889260" cy="1323440"/>
          </a:xfrm>
        </p:grpSpPr>
        <p:sp>
          <p:nvSpPr>
            <p:cNvPr id="12" name="TextBox 11"/>
            <p:cNvSpPr txBox="1"/>
            <p:nvPr/>
          </p:nvSpPr>
          <p:spPr>
            <a:xfrm>
              <a:off x="605001" y="5210280"/>
              <a:ext cx="8889259" cy="492443"/>
            </a:xfrm>
            <a:prstGeom prst="rect">
              <a:avLst/>
            </a:prstGeom>
            <a:noFill/>
          </p:spPr>
          <p:txBody>
            <a:bodyPr wrap="square" rtlCol="0">
              <a:spAutoFit/>
            </a:bodyPr>
            <a:lstStyle/>
            <a:p>
              <a:r>
                <a:rPr lang="ru-RU" b="1" dirty="0">
                  <a:solidFill>
                    <a:schemeClr val="bg1"/>
                  </a:solidFill>
                  <a:latin typeface="Segoe UI" panose="020B0502040204020203" pitchFamily="34" charset="0"/>
                  <a:cs typeface="Segoe UI" panose="020B0502040204020203" pitchFamily="34" charset="0"/>
                </a:rPr>
                <a:t>Изменяет картину восприятия событий</a:t>
              </a:r>
              <a:endParaRPr lang="ru-RU" b="1" dirty="0">
                <a:solidFill>
                  <a:schemeClr val="bg1"/>
                </a:solidFill>
                <a:latin typeface="Segoe UI" panose="020B0502040204020203" pitchFamily="34" charset="0"/>
                <a:cs typeface="Segoe UI" panose="020B0502040204020203" pitchFamily="34" charset="0"/>
              </a:endParaRPr>
            </a:p>
          </p:txBody>
        </p:sp>
        <p:sp>
          <p:nvSpPr>
            <p:cNvPr id="14" name="TextBox 13"/>
            <p:cNvSpPr txBox="1"/>
            <p:nvPr/>
          </p:nvSpPr>
          <p:spPr>
            <a:xfrm>
              <a:off x="605000" y="5671945"/>
              <a:ext cx="8889259" cy="861775"/>
            </a:xfrm>
            <a:prstGeom prst="rect">
              <a:avLst/>
            </a:prstGeom>
            <a:noFill/>
          </p:spPr>
          <p:txBody>
            <a:bodyPr wrap="square" rtlCol="0">
              <a:spAutoFit/>
            </a:bodyPr>
            <a:lstStyle/>
            <a:p>
              <a:r>
                <a:rPr lang="ru-RU" dirty="0">
                  <a:solidFill>
                    <a:schemeClr val="bg1"/>
                  </a:solidFill>
                  <a:latin typeface="Segoe UI" panose="020B0502040204020203" pitchFamily="34" charset="0"/>
                  <a:cs typeface="Segoe UI" panose="020B0502040204020203" pitchFamily="34" charset="0"/>
                </a:rPr>
                <a:t>«Давайте подумаем, зачем мне эта машина. </a:t>
              </a:r>
            </a:p>
            <a:p>
              <a:r>
                <a:rPr lang="ru-RU" dirty="0">
                  <a:solidFill>
                    <a:schemeClr val="bg1"/>
                  </a:solidFill>
                  <a:latin typeface="Segoe UI" panose="020B0502040204020203" pitchFamily="34" charset="0"/>
                  <a:cs typeface="Segoe UI" panose="020B0502040204020203" pitchFamily="34" charset="0"/>
                </a:rPr>
                <a:t>Сколько я за нее получу? Да у меня зарплата больше!»</a:t>
              </a:r>
              <a:endParaRPr lang="ru-RU" dirty="0">
                <a:solidFill>
                  <a:schemeClr val="bg1"/>
                </a:solidFill>
                <a:latin typeface="Segoe UI" panose="020B0502040204020203" pitchFamily="34" charset="0"/>
                <a:cs typeface="Segoe UI" panose="020B0502040204020203" pitchFamily="34" charset="0"/>
              </a:endParaRPr>
            </a:p>
          </p:txBody>
        </p:sp>
      </p:grpSp>
      <p:pic>
        <p:nvPicPr>
          <p:cNvPr id="8" name="Рисунок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49971" y="5008390"/>
            <a:ext cx="1966171" cy="354877"/>
          </a:xfrm>
          <a:prstGeom prst="rect">
            <a:avLst/>
          </a:prstGeom>
        </p:spPr>
      </p:pic>
    </p:spTree>
    <p:extLst>
      <p:ext uri="{BB962C8B-B14F-4D97-AF65-F5344CB8AC3E}">
        <p14:creationId xmlns:p14="http://schemas.microsoft.com/office/powerpoint/2010/main" val="1632195300"/>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857250"/>
            <a:ext cx="9144000" cy="5143500"/>
          </a:xfrm>
          <a:prstGeom prst="rect">
            <a:avLst/>
          </a:prstGeom>
        </p:spPr>
      </p:pic>
      <p:sp>
        <p:nvSpPr>
          <p:cNvPr id="13" name="Прямоугольник 12"/>
          <p:cNvSpPr/>
          <p:nvPr/>
        </p:nvSpPr>
        <p:spPr>
          <a:xfrm>
            <a:off x="370270" y="4785014"/>
            <a:ext cx="7990256" cy="1101898"/>
          </a:xfrm>
          <a:prstGeom prst="rect">
            <a:avLst/>
          </a:prstGeom>
          <a:solidFill>
            <a:srgbClr val="0D0D0D">
              <a:alpha val="6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nvGrpSpPr>
          <p:cNvPr id="4" name="Группа 3"/>
          <p:cNvGrpSpPr/>
          <p:nvPr/>
        </p:nvGrpSpPr>
        <p:grpSpPr>
          <a:xfrm>
            <a:off x="1" y="1220890"/>
            <a:ext cx="6770717" cy="461665"/>
            <a:chOff x="0" y="459914"/>
            <a:chExt cx="12315819" cy="615553"/>
          </a:xfrm>
        </p:grpSpPr>
        <p:sp>
          <p:nvSpPr>
            <p:cNvPr id="5" name="Прямоугольник 4"/>
            <p:cNvSpPr/>
            <p:nvPr/>
          </p:nvSpPr>
          <p:spPr>
            <a:xfrm>
              <a:off x="0" y="498764"/>
              <a:ext cx="12315819" cy="507076"/>
            </a:xfrm>
            <a:prstGeom prst="rect">
              <a:avLst/>
            </a:prstGeom>
            <a:solidFill>
              <a:srgbClr val="00A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2700" dirty="0">
                <a:latin typeface="Segoe UI" panose="020B0502040204020203" pitchFamily="34" charset="0"/>
                <a:cs typeface="Segoe UI" panose="020B0502040204020203" pitchFamily="34" charset="0"/>
              </a:endParaRPr>
            </a:p>
          </p:txBody>
        </p:sp>
        <p:sp>
          <p:nvSpPr>
            <p:cNvPr id="6" name="TextBox 5"/>
            <p:cNvSpPr txBox="1"/>
            <p:nvPr/>
          </p:nvSpPr>
          <p:spPr>
            <a:xfrm>
              <a:off x="825364" y="459914"/>
              <a:ext cx="11157385" cy="615553"/>
            </a:xfrm>
            <a:prstGeom prst="rect">
              <a:avLst/>
            </a:prstGeom>
            <a:noFill/>
          </p:spPr>
          <p:txBody>
            <a:bodyPr wrap="none" rtlCol="0">
              <a:spAutoFit/>
            </a:bodyPr>
            <a:lstStyle/>
            <a:p>
              <a:r>
                <a:rPr lang="ru-RU" sz="2400" dirty="0">
                  <a:solidFill>
                    <a:schemeClr val="bg1"/>
                  </a:solidFill>
                  <a:latin typeface="Segoe UI" panose="020B0502040204020203" pitchFamily="34" charset="0"/>
                  <a:cs typeface="Segoe UI" panose="020B0502040204020203" pitchFamily="34" charset="0"/>
                </a:rPr>
                <a:t>ПСИХОЛИНГВИСТИЧЕСКИЕ СТЕРЕОТИПЫ</a:t>
              </a:r>
            </a:p>
          </p:txBody>
        </p:sp>
      </p:grpSp>
      <p:grpSp>
        <p:nvGrpSpPr>
          <p:cNvPr id="7" name="Группа 6"/>
          <p:cNvGrpSpPr/>
          <p:nvPr/>
        </p:nvGrpSpPr>
        <p:grpSpPr>
          <a:xfrm>
            <a:off x="453751" y="4835269"/>
            <a:ext cx="8299551" cy="715581"/>
            <a:chOff x="605000" y="5210280"/>
            <a:chExt cx="11066068" cy="954107"/>
          </a:xfrm>
        </p:grpSpPr>
        <p:sp>
          <p:nvSpPr>
            <p:cNvPr id="12" name="TextBox 11"/>
            <p:cNvSpPr txBox="1"/>
            <p:nvPr/>
          </p:nvSpPr>
          <p:spPr>
            <a:xfrm>
              <a:off x="605001" y="5210280"/>
              <a:ext cx="11066067" cy="492442"/>
            </a:xfrm>
            <a:prstGeom prst="rect">
              <a:avLst/>
            </a:prstGeom>
            <a:noFill/>
          </p:spPr>
          <p:txBody>
            <a:bodyPr wrap="square" rtlCol="0">
              <a:spAutoFit/>
            </a:bodyPr>
            <a:lstStyle/>
            <a:p>
              <a:r>
                <a:rPr lang="ru-RU" b="1" dirty="0">
                  <a:solidFill>
                    <a:schemeClr val="bg1"/>
                  </a:solidFill>
                  <a:latin typeface="Segoe UI" panose="020B0502040204020203" pitchFamily="34" charset="0"/>
                  <a:cs typeface="Segoe UI" panose="020B0502040204020203" pitchFamily="34" charset="0"/>
                </a:rPr>
                <a:t>Переключает внимание с высказывания на задачу или намерение</a:t>
              </a:r>
              <a:endParaRPr lang="ru-RU" b="1" dirty="0">
                <a:solidFill>
                  <a:schemeClr val="bg1"/>
                </a:solidFill>
                <a:latin typeface="Segoe UI" panose="020B0502040204020203" pitchFamily="34" charset="0"/>
                <a:cs typeface="Segoe UI" panose="020B0502040204020203" pitchFamily="34" charset="0"/>
              </a:endParaRPr>
            </a:p>
          </p:txBody>
        </p:sp>
        <p:sp>
          <p:nvSpPr>
            <p:cNvPr id="14" name="TextBox 13"/>
            <p:cNvSpPr txBox="1"/>
            <p:nvPr/>
          </p:nvSpPr>
          <p:spPr>
            <a:xfrm>
              <a:off x="605000" y="5671945"/>
              <a:ext cx="8889259" cy="492442"/>
            </a:xfrm>
            <a:prstGeom prst="rect">
              <a:avLst/>
            </a:prstGeom>
            <a:noFill/>
          </p:spPr>
          <p:txBody>
            <a:bodyPr wrap="square" rtlCol="0">
              <a:spAutoFit/>
            </a:bodyPr>
            <a:lstStyle/>
            <a:p>
              <a:endParaRPr lang="ru-RU" dirty="0">
                <a:solidFill>
                  <a:schemeClr val="bg1"/>
                </a:solidFill>
                <a:latin typeface="Segoe UI" panose="020B0502040204020203" pitchFamily="34" charset="0"/>
                <a:cs typeface="Segoe UI" panose="020B0502040204020203" pitchFamily="34" charset="0"/>
              </a:endParaRPr>
            </a:p>
          </p:txBody>
        </p:sp>
      </p:grpSp>
      <p:pic>
        <p:nvPicPr>
          <p:cNvPr id="8" name="Рисунок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98207" y="1304595"/>
            <a:ext cx="1966171" cy="354877"/>
          </a:xfrm>
          <a:prstGeom prst="rect">
            <a:avLst/>
          </a:prstGeom>
        </p:spPr>
      </p:pic>
      <p:sp>
        <p:nvSpPr>
          <p:cNvPr id="10" name="TextBox 9"/>
          <p:cNvSpPr txBox="1"/>
          <p:nvPr/>
        </p:nvSpPr>
        <p:spPr>
          <a:xfrm>
            <a:off x="453751" y="5181515"/>
            <a:ext cx="6666944" cy="646331"/>
          </a:xfrm>
          <a:prstGeom prst="rect">
            <a:avLst/>
          </a:prstGeom>
          <a:noFill/>
        </p:spPr>
        <p:txBody>
          <a:bodyPr wrap="square" rtlCol="0">
            <a:spAutoFit/>
          </a:bodyPr>
          <a:lstStyle/>
          <a:p>
            <a:r>
              <a:rPr lang="ru-RU" dirty="0">
                <a:solidFill>
                  <a:schemeClr val="bg1"/>
                </a:solidFill>
                <a:latin typeface="Segoe UI" panose="020B0502040204020203" pitchFamily="34" charset="0"/>
                <a:cs typeface="Segoe UI" panose="020B0502040204020203" pitchFamily="34" charset="0"/>
              </a:rPr>
              <a:t>«Вам бы хотелось просто закрыть дело, а не найти настоящего преступника!»</a:t>
            </a:r>
            <a:endParaRPr lang="ru-RU" i="1" dirty="0">
              <a:solidFill>
                <a:schemeClr val="bg1"/>
              </a:solidFill>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350300322"/>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rotWithShape="1">
          <a:blip r:embed="rId2">
            <a:extLst>
              <a:ext uri="{28A0092B-C50C-407E-A947-70E740481C1C}">
                <a14:useLocalDpi xmlns:a14="http://schemas.microsoft.com/office/drawing/2010/main" val="0"/>
              </a:ext>
            </a:extLst>
          </a:blip>
          <a:srcRect t="15265"/>
          <a:stretch/>
        </p:blipFill>
        <p:spPr>
          <a:xfrm>
            <a:off x="0" y="838546"/>
            <a:ext cx="9144000" cy="5162204"/>
          </a:xfrm>
          <a:prstGeom prst="rect">
            <a:avLst/>
          </a:prstGeom>
        </p:spPr>
      </p:pic>
      <p:grpSp>
        <p:nvGrpSpPr>
          <p:cNvPr id="4" name="Группа 3"/>
          <p:cNvGrpSpPr/>
          <p:nvPr/>
        </p:nvGrpSpPr>
        <p:grpSpPr>
          <a:xfrm>
            <a:off x="1" y="1220890"/>
            <a:ext cx="6770717" cy="461665"/>
            <a:chOff x="0" y="459914"/>
            <a:chExt cx="12315819" cy="615553"/>
          </a:xfrm>
        </p:grpSpPr>
        <p:sp>
          <p:nvSpPr>
            <p:cNvPr id="5" name="Прямоугольник 4"/>
            <p:cNvSpPr/>
            <p:nvPr/>
          </p:nvSpPr>
          <p:spPr>
            <a:xfrm>
              <a:off x="0" y="498764"/>
              <a:ext cx="12315819" cy="507076"/>
            </a:xfrm>
            <a:prstGeom prst="rect">
              <a:avLst/>
            </a:prstGeom>
            <a:solidFill>
              <a:srgbClr val="00A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2700" dirty="0">
                <a:latin typeface="Segoe UI" panose="020B0502040204020203" pitchFamily="34" charset="0"/>
                <a:cs typeface="Segoe UI" panose="020B0502040204020203" pitchFamily="34" charset="0"/>
              </a:endParaRPr>
            </a:p>
          </p:txBody>
        </p:sp>
        <p:sp>
          <p:nvSpPr>
            <p:cNvPr id="6" name="TextBox 5"/>
            <p:cNvSpPr txBox="1"/>
            <p:nvPr/>
          </p:nvSpPr>
          <p:spPr>
            <a:xfrm>
              <a:off x="825364" y="459914"/>
              <a:ext cx="11157385" cy="615553"/>
            </a:xfrm>
            <a:prstGeom prst="rect">
              <a:avLst/>
            </a:prstGeom>
            <a:noFill/>
          </p:spPr>
          <p:txBody>
            <a:bodyPr wrap="none" rtlCol="0">
              <a:spAutoFit/>
            </a:bodyPr>
            <a:lstStyle/>
            <a:p>
              <a:r>
                <a:rPr lang="ru-RU" sz="2400" dirty="0">
                  <a:solidFill>
                    <a:schemeClr val="bg1"/>
                  </a:solidFill>
                  <a:latin typeface="Segoe UI" panose="020B0502040204020203" pitchFamily="34" charset="0"/>
                  <a:cs typeface="Segoe UI" panose="020B0502040204020203" pitchFamily="34" charset="0"/>
                </a:rPr>
                <a:t>ПСИХОЛИНГВИСТИЧЕСКИЕ СТЕРЕОТИПЫ</a:t>
              </a:r>
            </a:p>
          </p:txBody>
        </p:sp>
      </p:grpSp>
      <p:grpSp>
        <p:nvGrpSpPr>
          <p:cNvPr id="7" name="Группа 6"/>
          <p:cNvGrpSpPr/>
          <p:nvPr/>
        </p:nvGrpSpPr>
        <p:grpSpPr>
          <a:xfrm>
            <a:off x="5603025" y="3123043"/>
            <a:ext cx="3394926" cy="1153696"/>
            <a:chOff x="605000" y="5210280"/>
            <a:chExt cx="9195703" cy="1049779"/>
          </a:xfrm>
        </p:grpSpPr>
        <p:sp>
          <p:nvSpPr>
            <p:cNvPr id="12" name="TextBox 11"/>
            <p:cNvSpPr txBox="1"/>
            <p:nvPr/>
          </p:nvSpPr>
          <p:spPr>
            <a:xfrm>
              <a:off x="605000" y="5210280"/>
              <a:ext cx="8889259" cy="336065"/>
            </a:xfrm>
            <a:prstGeom prst="rect">
              <a:avLst/>
            </a:prstGeom>
            <a:noFill/>
          </p:spPr>
          <p:txBody>
            <a:bodyPr wrap="square" rtlCol="0">
              <a:spAutoFit/>
            </a:bodyPr>
            <a:lstStyle/>
            <a:p>
              <a:r>
                <a:rPr lang="ru-RU" b="1" dirty="0">
                  <a:solidFill>
                    <a:srgbClr val="0D0D0D"/>
                  </a:solidFill>
                  <a:latin typeface="Segoe UI" panose="020B0502040204020203" pitchFamily="34" charset="0"/>
                  <a:cs typeface="Segoe UI" panose="020B0502040204020203" pitchFamily="34" charset="0"/>
                </a:rPr>
                <a:t>Оговаривается</a:t>
              </a:r>
              <a:endParaRPr lang="ru-RU" b="1" dirty="0">
                <a:solidFill>
                  <a:srgbClr val="0D0D0D"/>
                </a:solidFill>
                <a:latin typeface="Segoe UI" panose="020B0502040204020203" pitchFamily="34" charset="0"/>
                <a:cs typeface="Segoe UI" panose="020B0502040204020203" pitchFamily="34" charset="0"/>
              </a:endParaRPr>
            </a:p>
          </p:txBody>
        </p:sp>
        <p:sp>
          <p:nvSpPr>
            <p:cNvPr id="14" name="TextBox 13"/>
            <p:cNvSpPr txBox="1"/>
            <p:nvPr/>
          </p:nvSpPr>
          <p:spPr>
            <a:xfrm>
              <a:off x="605000" y="5671945"/>
              <a:ext cx="9195703" cy="588114"/>
            </a:xfrm>
            <a:prstGeom prst="rect">
              <a:avLst/>
            </a:prstGeom>
            <a:noFill/>
          </p:spPr>
          <p:txBody>
            <a:bodyPr wrap="square" rtlCol="0">
              <a:spAutoFit/>
            </a:bodyPr>
            <a:lstStyle/>
            <a:p>
              <a:r>
                <a:rPr lang="ru-RU" dirty="0">
                  <a:solidFill>
                    <a:srgbClr val="0D0D0D"/>
                  </a:solidFill>
                  <a:latin typeface="Segoe UI" panose="020B0502040204020203" pitchFamily="34" charset="0"/>
                  <a:cs typeface="Segoe UI" panose="020B0502040204020203" pitchFamily="34" charset="0"/>
                </a:rPr>
                <a:t>Следствие рассогласования внутренней и внешней речи</a:t>
              </a:r>
              <a:endParaRPr lang="ru-RU" i="1" dirty="0">
                <a:latin typeface="Segoe UI" panose="020B0502040204020203" pitchFamily="34" charset="0"/>
                <a:cs typeface="Segoe UI" panose="020B0502040204020203" pitchFamily="34" charset="0"/>
              </a:endParaRPr>
            </a:p>
          </p:txBody>
        </p:sp>
      </p:grpSp>
      <p:pic>
        <p:nvPicPr>
          <p:cNvPr id="11" name="Рисунок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91706" y="5123122"/>
            <a:ext cx="1868762" cy="337295"/>
          </a:xfrm>
          <a:prstGeom prst="rect">
            <a:avLst/>
          </a:prstGeom>
        </p:spPr>
      </p:pic>
    </p:spTree>
    <p:extLst>
      <p:ext uri="{BB962C8B-B14F-4D97-AF65-F5344CB8AC3E}">
        <p14:creationId xmlns:p14="http://schemas.microsoft.com/office/powerpoint/2010/main" val="1163332515"/>
      </p:ext>
    </p:extLst>
  </p:cSld>
  <p:clrMapOvr>
    <a:masterClrMapping/>
  </p:clrMapOvr>
  <p:timing>
    <p:tnLst>
      <p:par>
        <p:cTn id="1" dur="indefinite" restart="never" nodeType="tmRoot"/>
      </p:par>
    </p:tnLst>
  </p:timing>
</p:sld>
</file>

<file path=ppt/theme/theme1.xml><?xml version="1.0" encoding="utf-8"?>
<a:theme xmlns:a="http://schemas.openxmlformats.org/drawingml/2006/main" name="Тема6">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Специальное оформление">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Тема6</Template>
  <TotalTime>6665</TotalTime>
  <Words>7095</Words>
  <Application>Microsoft Macintosh PowerPoint</Application>
  <PresentationFormat>Экран (4:3)</PresentationFormat>
  <Paragraphs>1339</Paragraphs>
  <Slides>144</Slides>
  <Notes>25</Notes>
  <HiddenSlides>0</HiddenSlides>
  <MMClips>2</MMClips>
  <ScaleCrop>false</ScaleCrop>
  <HeadingPairs>
    <vt:vector size="6" baseType="variant">
      <vt:variant>
        <vt:lpstr>Использованные шрифты</vt:lpstr>
      </vt:variant>
      <vt:variant>
        <vt:i4>14</vt:i4>
      </vt:variant>
      <vt:variant>
        <vt:lpstr>Тема</vt:lpstr>
      </vt:variant>
      <vt:variant>
        <vt:i4>2</vt:i4>
      </vt:variant>
      <vt:variant>
        <vt:lpstr>Заголовки слайдов</vt:lpstr>
      </vt:variant>
      <vt:variant>
        <vt:i4>144</vt:i4>
      </vt:variant>
    </vt:vector>
  </HeadingPairs>
  <TitlesOfParts>
    <vt:vector size="160" baseType="lpstr">
      <vt:lpstr>Calibri</vt:lpstr>
      <vt:lpstr>Helvetica Light</vt:lpstr>
      <vt:lpstr>Myriad Pro</vt:lpstr>
      <vt:lpstr>Segoe UI</vt:lpstr>
      <vt:lpstr>Segoe UI </vt:lpstr>
      <vt:lpstr>Segoe UI Black</vt:lpstr>
      <vt:lpstr>Segoe UI Light</vt:lpstr>
      <vt:lpstr>Segoe UI Semibold</vt:lpstr>
      <vt:lpstr>Segoe UI Semilight</vt:lpstr>
      <vt:lpstr>Tahoma</vt:lpstr>
      <vt:lpstr>Times New Roman</vt:lpstr>
      <vt:lpstr>Wingdings</vt:lpstr>
      <vt:lpstr>Wingdings 2</vt:lpstr>
      <vt:lpstr>Arial</vt:lpstr>
      <vt:lpstr>Тема6</vt:lpstr>
      <vt:lpstr>Специальное оформление</vt:lpstr>
      <vt:lpstr>Презентация PowerPoint</vt:lpstr>
      <vt:lpstr>Презентация PowerPoint</vt:lpstr>
      <vt:lpstr>Профайлинг в СоцСетях</vt:lpstr>
      <vt:lpstr>Профайлинг в СоцСетях</vt:lpstr>
      <vt:lpstr>Презентация PowerPoint</vt:lpstr>
      <vt:lpstr>Профайлинг в СоцСетях</vt:lpstr>
      <vt:lpstr>Профайлинг в СоцСетях</vt:lpstr>
      <vt:lpstr>Профайлинг в СоцСетях</vt:lpstr>
      <vt:lpstr>Профайлинг в СоцСетях</vt:lpstr>
      <vt:lpstr>Профайлинг в СоцСетях</vt:lpstr>
      <vt:lpstr>Профайлинг в СоцСетях</vt:lpstr>
      <vt:lpstr>Профайлинг в СоцСетях</vt:lpstr>
      <vt:lpstr>Профайлинг в СоцСетях</vt:lpstr>
      <vt:lpstr>Профайлинг в СоцСетях</vt:lpstr>
      <vt:lpstr>Профайлинг в СоцСетях</vt:lpstr>
      <vt:lpstr>Профайлинг в СоцСетях</vt:lpstr>
      <vt:lpstr>Профайлинг в СоцСетях</vt:lpstr>
      <vt:lpstr>Профайлинг в СоцСетях</vt:lpstr>
      <vt:lpstr>Психопатия. Основные факторы</vt:lpstr>
      <vt:lpstr>Признаки психопатизации</vt:lpstr>
      <vt:lpstr>Признак №4</vt:lpstr>
      <vt:lpstr>Признаки психопатизации</vt:lpstr>
      <vt:lpstr>Презентация PowerPoint</vt:lpstr>
      <vt:lpstr>Признаки психопатизации</vt:lpstr>
      <vt:lpstr>Признаки психопатизации</vt:lpstr>
      <vt:lpstr>Лицо психопата и мимика</vt:lpstr>
      <vt:lpstr>Лицо психопата и мимика</vt:lpstr>
      <vt:lpstr>Лицо психопата и мимика</vt:lpstr>
      <vt:lpstr>Признаки психопатизации</vt:lpstr>
      <vt:lpstr>Сонди и психопаты</vt:lpstr>
      <vt:lpstr>Социопаты и психопаты</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MMPI и психопаты</vt:lpstr>
      <vt:lpstr>MMPI и психопаты</vt:lpstr>
      <vt:lpstr>MMPI и психопаты</vt:lpstr>
      <vt:lpstr>MMPI и психопаты</vt:lpstr>
      <vt:lpstr>MMPI и психопаты</vt:lpstr>
      <vt:lpstr>MMPI и психопаты</vt:lpstr>
      <vt:lpstr>MMPI и психопаты</vt:lpstr>
      <vt:lpstr>MMPI и психопаты</vt:lpstr>
      <vt:lpstr>MMPI и психопаты</vt:lpstr>
      <vt:lpstr>MMPI и психопаты</vt:lpstr>
      <vt:lpstr>MMPI и психопаты</vt:lpstr>
      <vt:lpstr>Психотипы и криминальные тенденции Истеройды</vt:lpstr>
      <vt:lpstr>Психотипы и криминальные тенденции Эпилептойды</vt:lpstr>
      <vt:lpstr>Психотипы и криминальные тенденции Параноялы</vt:lpstr>
      <vt:lpstr>Психотипы и криминальные тенденции Шизойды</vt:lpstr>
      <vt:lpstr>Психотипы и криминальные тенденции эмотивы</vt:lpstr>
      <vt:lpstr>Психотипы и криминальные тенденции Гипертимы</vt:lpstr>
      <vt:lpstr>Психотипы и криминальные тенденции тревожные</vt:lpstr>
      <vt:lpstr>Психотипы и криминальные тенденции критик</vt:lpstr>
      <vt:lpstr>MMPI и психопаты</vt:lpstr>
      <vt:lpstr>Презентация PowerPoint</vt:lpstr>
      <vt:lpstr>Криминальный профиль</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Криминальный профиль</vt:lpstr>
      <vt:lpstr>Психодиагностика причастности лица  к правонарушению  в отсутствие доказательств</vt:lpstr>
      <vt:lpstr>Система организованного контроля («оборона» сознания)</vt:lpstr>
    </vt:vector>
  </TitlesOfParts>
  <Manager/>
  <Company/>
  <LinksUpToDate>false</LinksUpToDate>
  <SharedDoc>false</SharedDoc>
  <HyperlinkBase/>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subject/>
  <dc:creator>Пользователь Microsoft Office</dc:creator>
  <cp:keywords/>
  <dc:description/>
  <cp:lastModifiedBy>Пользователь Microsoft Office</cp:lastModifiedBy>
  <cp:revision>104</cp:revision>
  <dcterms:created xsi:type="dcterms:W3CDTF">2017-04-09T08:36:18Z</dcterms:created>
  <dcterms:modified xsi:type="dcterms:W3CDTF">2018-11-15T16:15:00Z</dcterms:modified>
  <cp:category/>
</cp:coreProperties>
</file>